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277" r:id="rId3"/>
    <p:sldId id="399" r:id="rId4"/>
    <p:sldId id="429" r:id="rId5"/>
    <p:sldId id="43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19" r:id="rId19"/>
    <p:sldId id="424" r:id="rId20"/>
    <p:sldId id="423" r:id="rId21"/>
    <p:sldId id="418" r:id="rId22"/>
    <p:sldId id="425" r:id="rId23"/>
    <p:sldId id="420" r:id="rId24"/>
    <p:sldId id="421" r:id="rId25"/>
    <p:sldId id="382" r:id="rId26"/>
    <p:sldId id="385" r:id="rId27"/>
    <p:sldId id="383" r:id="rId28"/>
    <p:sldId id="431" r:id="rId29"/>
    <p:sldId id="432" r:id="rId30"/>
    <p:sldId id="433" r:id="rId31"/>
    <p:sldId id="265" r:id="rId3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429"/>
            <p14:sldId id="43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19"/>
            <p14:sldId id="424"/>
            <p14:sldId id="423"/>
            <p14:sldId id="418"/>
            <p14:sldId id="425"/>
            <p14:sldId id="420"/>
            <p14:sldId id="421"/>
            <p14:sldId id="382"/>
            <p14:sldId id="385"/>
            <p14:sldId id="383"/>
          </p14:sldIdLst>
        </p14:section>
        <p14:section name="스킬" id="{2475F07F-DD02-4EEF-A617-5AA35EACD4B1}">
          <p14:sldIdLst>
            <p14:sldId id="431"/>
            <p14:sldId id="432"/>
            <p14:sldId id="43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FEF7DE"/>
    <a:srgbClr val="FBE8A5"/>
    <a:srgbClr val="605550"/>
    <a:srgbClr val="D23E42"/>
    <a:srgbClr val="E07A7C"/>
    <a:srgbClr val="7A4C4D"/>
    <a:srgbClr val="191C21"/>
    <a:srgbClr val="0F1314"/>
    <a:srgbClr val="F7D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1099" y="53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3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7597-DAFE-3690-2D10-4168F7A3D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BAF7B1-F1E6-187A-D396-5AE1A93D3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01CB5-EF7C-1359-4996-104AAE83E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C97DE2-A04A-F054-57F4-711F22D45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6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3CE65E4-33A2-07EA-7121-3E9598587A82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0B01E2-B0B9-986E-20CE-825157610C52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1" name="그림 10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ACA46354-B7BE-B231-B115-3979B486C3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C2D8CE-0EBC-BD25-9AF5-DE42FB549E3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9782FB-21EF-4BF4-5D7C-CD8C8BBE375D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CA26828-C85A-B042-A707-AF1A76AF58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FB7B41-6626-1F0A-8E1E-95EA62832F98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F5640B-A3C9-B0FF-33D7-30F615F99C1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FBB6F0C-E872-F889-8537-ED3EF77ADFD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바닥글 개체 틀 48">
            <a:extLst>
              <a:ext uri="{FF2B5EF4-FFF2-40B4-BE49-F238E27FC236}">
                <a16:creationId xmlns:a16="http://schemas.microsoft.com/office/drawing/2014/main" id="{87085F2E-991F-02FA-BB54-9E042B1B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35" name="슬라이드 번호 개체 틀 49">
            <a:extLst>
              <a:ext uri="{FF2B5EF4-FFF2-40B4-BE49-F238E27FC236}">
                <a16:creationId xmlns:a16="http://schemas.microsoft.com/office/drawing/2014/main" id="{BD6DBCBD-1F1E-F36F-0C0F-266A5E64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C438A5A-5A84-4B0A-2D90-BCB5EBEDBA1C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702CFF-4678-2081-E235-DBD4B1DFD0C8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045887E-2305-7A47-B26D-5E3DA5B2CE3D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E42120-38F0-49B1-E97B-6F1ABA15D008}"/>
              </a:ext>
            </a:extLst>
          </p:cNvPr>
          <p:cNvGrpSpPr/>
          <p:nvPr userDrawn="1"/>
        </p:nvGrpSpPr>
        <p:grpSpPr>
          <a:xfrm>
            <a:off x="0" y="2957695"/>
            <a:ext cx="932688" cy="1857533"/>
            <a:chOff x="0" y="2957695"/>
            <a:chExt cx="932688" cy="185753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C08A275-E117-AA47-9339-42EAB64036F0}"/>
                </a:ext>
              </a:extLst>
            </p:cNvPr>
            <p:cNvGrpSpPr/>
            <p:nvPr userDrawn="1"/>
          </p:nvGrpSpPr>
          <p:grpSpPr>
            <a:xfrm>
              <a:off x="0" y="2957695"/>
              <a:ext cx="932688" cy="489534"/>
              <a:chOff x="0" y="1244109"/>
              <a:chExt cx="1117598" cy="489534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63B8251-F231-90DD-2811-40414586E9C0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C2BD5E4-73BC-5FF6-8D32-07F53C14C10F}"/>
                  </a:ext>
                </a:extLst>
              </p:cNvPr>
              <p:cNvSpPr txBox="1"/>
              <p:nvPr/>
            </p:nvSpPr>
            <p:spPr>
              <a:xfrm>
                <a:off x="426266" y="1365765"/>
                <a:ext cx="265071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5BF7D73-4B48-2B4A-7595-3FF5091F665A}"/>
                </a:ext>
              </a:extLst>
            </p:cNvPr>
            <p:cNvSpPr/>
            <p:nvPr userDrawn="1"/>
          </p:nvSpPr>
          <p:spPr>
            <a:xfrm>
              <a:off x="0" y="4131855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5D977D7-F0CD-54D5-CEBF-2B122290AFEE}"/>
                </a:ext>
              </a:extLst>
            </p:cNvPr>
            <p:cNvSpPr/>
            <p:nvPr userDrawn="1"/>
          </p:nvSpPr>
          <p:spPr>
            <a:xfrm>
              <a:off x="0" y="3789229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3822C96-C020-FAFA-110C-D8877421F0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4131542"/>
              <a:ext cx="93268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003723D-3CBA-AA7B-164D-04DAC08143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73855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E981F86-D424-54AC-F86C-10735E543F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789229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F31938-3942-141F-1542-53BAC78E3BE9}"/>
                </a:ext>
              </a:extLst>
            </p:cNvPr>
            <p:cNvGrpSpPr/>
            <p:nvPr userDrawn="1"/>
          </p:nvGrpSpPr>
          <p:grpSpPr>
            <a:xfrm>
              <a:off x="0" y="3447229"/>
              <a:ext cx="932688" cy="342000"/>
              <a:chOff x="1343775" y="2379459"/>
              <a:chExt cx="1117598" cy="34200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924550-1BC6-1FBC-B666-0045887105FA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F19BE53-6EEE-1D1F-FE8A-9A2D7AADDD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CD9DFEB-10F7-6AF1-E1F6-D26168A6D5D1}"/>
                </a:ext>
              </a:extLst>
            </p:cNvPr>
            <p:cNvGrpSpPr/>
            <p:nvPr userDrawn="1"/>
          </p:nvGrpSpPr>
          <p:grpSpPr>
            <a:xfrm>
              <a:off x="0" y="4473228"/>
              <a:ext cx="932688" cy="342000"/>
              <a:chOff x="0" y="4560167"/>
              <a:chExt cx="932688" cy="34200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93072DC-23B0-22BA-D743-E1275E53EE65}"/>
                  </a:ext>
                </a:extLst>
              </p:cNvPr>
              <p:cNvSpPr/>
              <p:nvPr userDrawn="1"/>
            </p:nvSpPr>
            <p:spPr>
              <a:xfrm>
                <a:off x="0" y="4560167"/>
                <a:ext cx="93268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81BAB3E-E8CF-E880-F433-3FA17B9169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902167"/>
                <a:ext cx="93268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slide" Target="slide26.xml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slide" Target="slide25.xml"/><Relationship Id="rId5" Type="http://schemas.microsoft.com/office/2007/relationships/hdphoto" Target="../media/hdphoto8.wdp"/><Relationship Id="rId1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40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091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BB75-7ECD-D628-60BC-8F37E751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A42E4-A211-2D8F-CF7A-D91DD6FC16C6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63627-0FD4-3D51-7441-F61CF2BD4A7D}"/>
              </a:ext>
            </a:extLst>
          </p:cNvPr>
          <p:cNvSpPr txBox="1"/>
          <p:nvPr/>
        </p:nvSpPr>
        <p:spPr>
          <a:xfrm>
            <a:off x="1163639" y="192186"/>
            <a:ext cx="168475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패시브 효과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9232ABE-C405-DDAF-416B-2458BF6A18C6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4A8FA2C-8329-4046-6F1E-4B4DD5E3F8D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B816A97-87CE-BC4F-231F-1D344C864AE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E7292752-2586-181A-AA22-871709242B3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7759982-DA64-96DA-784C-9FB4DF4353F9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9D96BC-5DB6-9636-200A-097B7F863E10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56EB52F-D3DE-BB44-2EDC-3C825B3678B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7BCA8DF-6FCC-EF6B-FAB6-D94DD65FC533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2AA3310-E672-A926-A9E4-4DCF6B3AB70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9D2E081-1FD5-AB42-8DED-5C10EF547B50}"/>
              </a:ext>
            </a:extLst>
          </p:cNvPr>
          <p:cNvSpPr txBox="1"/>
          <p:nvPr/>
        </p:nvSpPr>
        <p:spPr>
          <a:xfrm>
            <a:off x="1163639" y="1034283"/>
            <a:ext cx="516166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BC3409-EB33-D708-F089-B17715A65DA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C71C44-855D-E80A-5318-502D91330A96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1BAF6C-3057-00A1-DE8B-F1A1144D29A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18239F-30F3-E34F-3557-F94B7F23C1F8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099EC0-8931-EA65-2B7C-25C09CF9DA20}"/>
              </a:ext>
            </a:extLst>
          </p:cNvPr>
          <p:cNvGrpSpPr/>
          <p:nvPr/>
        </p:nvGrpSpPr>
        <p:grpSpPr>
          <a:xfrm>
            <a:off x="1163639" y="1454223"/>
            <a:ext cx="4647066" cy="5251921"/>
            <a:chOff x="1163639" y="1454223"/>
            <a:chExt cx="4647066" cy="52519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71555F6-1E0F-02DD-1C1E-6221BCC313B8}"/>
                </a:ext>
              </a:extLst>
            </p:cNvPr>
            <p:cNvGrpSpPr/>
            <p:nvPr/>
          </p:nvGrpSpPr>
          <p:grpSpPr>
            <a:xfrm>
              <a:off x="1163639" y="1454223"/>
              <a:ext cx="4647066" cy="5251921"/>
              <a:chOff x="1163639" y="1454223"/>
              <a:chExt cx="4647066" cy="5251921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A0ED3FC-A9D3-91C2-354A-1F19319B80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686146"/>
                <a:ext cx="4647066" cy="5019998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24FDEE6C-33D2-198C-94A4-778849EECD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686146"/>
                <a:ext cx="4647064" cy="388800"/>
                <a:chOff x="1439025" y="1395560"/>
                <a:chExt cx="4647064" cy="388800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A20D3183-4CA9-9320-40DC-3EBBA96AD9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4706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38A670E-1FDA-3BA2-6F0D-A9B77671BC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91426" y="1474544"/>
                  <a:ext cx="33422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아이덴티티를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다르게 운용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5E19232-87BF-C3D6-29F7-ABB04C682F0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45422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CC6F174-DCE8-4317-2A29-1455E7DC2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점성술로 우주의 원리를 이해하는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별의 인도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5F392C33-DDCA-B392-42F0-BD25586E09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별의 인도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FC07A344-D389-6B6B-F1DB-B703824010DA}"/>
                </a:ext>
              </a:extLst>
            </p:cNvPr>
            <p:cNvGrpSpPr/>
            <p:nvPr/>
          </p:nvGrpSpPr>
          <p:grpSpPr>
            <a:xfrm>
              <a:off x="1303372" y="2198438"/>
              <a:ext cx="4367600" cy="4319855"/>
              <a:chOff x="1322809" y="2198438"/>
              <a:chExt cx="4367600" cy="431985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32F5303-9BF7-CEEA-4E8D-3688EBC8692F}"/>
                  </a:ext>
                </a:extLst>
              </p:cNvPr>
              <p:cNvGrpSpPr/>
              <p:nvPr/>
            </p:nvGrpSpPr>
            <p:grpSpPr>
              <a:xfrm>
                <a:off x="1796490" y="5035674"/>
                <a:ext cx="3420238" cy="1482619"/>
                <a:chOff x="1707234" y="3920935"/>
                <a:chExt cx="3420238" cy="148261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FA0316E6-3795-F75D-E51C-4E2576A8DA03}"/>
                    </a:ext>
                  </a:extLst>
                </p:cNvPr>
                <p:cNvGrpSpPr/>
                <p:nvPr/>
              </p:nvGrpSpPr>
              <p:grpSpPr>
                <a:xfrm>
                  <a:off x="1707234" y="3965768"/>
                  <a:ext cx="1292565" cy="1437786"/>
                  <a:chOff x="1809688" y="5186055"/>
                  <a:chExt cx="1292565" cy="143778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8AE027B-DC4B-E92B-A489-489860CA0799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973" y="6423786"/>
                    <a:ext cx="766236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8192F9E6-9D3C-FAA2-BFB0-5FA5EAA10A29}"/>
                      </a:ext>
                    </a:extLst>
                  </p:cNvPr>
                  <p:cNvGrpSpPr/>
                  <p:nvPr/>
                </p:nvGrpSpPr>
                <p:grpSpPr>
                  <a:xfrm>
                    <a:off x="1809688" y="5186055"/>
                    <a:ext cx="1292565" cy="1236490"/>
                    <a:chOff x="4544656" y="4728148"/>
                    <a:chExt cx="1291412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69BEE6BD-9645-DFC6-864F-D5E18A103E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022BA0FA-D202-BFEE-4FBF-F3C130459F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8F400362-9769-0ABF-E9B9-AA4FA8178E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971D37A8-CB43-A484-076E-BB9BC66512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987CB5A-D876-DEDB-1EA0-2150A20407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CF3B0D40-9402-E9A8-048C-413AA720C3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9147" y="4728148"/>
                      <a:ext cx="526921" cy="1235386"/>
                      <a:chOff x="5309147" y="4728148"/>
                      <a:chExt cx="526921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33A7DD26-5E26-A912-F3A8-8D596B7AED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51" y="4728148"/>
                        <a:ext cx="526917" cy="370707"/>
                        <a:chOff x="5309151" y="4728148"/>
                        <a:chExt cx="526917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C3D222B9-50DE-064C-5EAB-18EE4C2B1C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6E33AFBB-2D48-B1AF-6648-5C5A628845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5836B40D-DC2A-9C11-4ED0-172EA83190A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8873ECEE-24FC-D170-88D6-091424033C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9151" y="4859688"/>
                          <a:ext cx="526917" cy="1076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152C36B7-0731-E5B7-1020-AB9F07BC80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9" y="5160487"/>
                        <a:ext cx="526918" cy="370707"/>
                        <a:chOff x="3158987" y="4291769"/>
                        <a:chExt cx="614039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E9C76C57-295D-C714-672D-0E4AA4702E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E8B36222-8DC9-54A9-6CCD-E626C40E73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C03F73D-B06F-40F7-C306-053800D650B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EF0AE9E1-3852-80DE-219E-A5618FEC7D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987" y="4445060"/>
                          <a:ext cx="614039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2D120064-E3D7-FC80-F57A-0ED483283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7" y="5592827"/>
                        <a:ext cx="526918" cy="370707"/>
                        <a:chOff x="3342267" y="4837324"/>
                        <a:chExt cx="614040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64FD34FB-4C43-BE12-FB94-C0E9A6701E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28411E0D-6C07-39F8-9C92-CEF3E3EF8A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011E981-2410-C3C1-E1D0-6A7EFC6D281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7E5CE881-880F-300C-16F3-A626B431BE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2267" y="4990615"/>
                          <a:ext cx="614040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F1CB6CFB-353F-6F92-0070-2330C0FEC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DA18EE94-4CE2-5DD9-FE2A-46CC1F3165C4}"/>
                    </a:ext>
                  </a:extLst>
                </p:cNvPr>
                <p:cNvGrpSpPr/>
                <p:nvPr/>
              </p:nvGrpSpPr>
              <p:grpSpPr>
                <a:xfrm>
                  <a:off x="3821627" y="3920935"/>
                  <a:ext cx="1305845" cy="1482619"/>
                  <a:chOff x="3796530" y="5141222"/>
                  <a:chExt cx="1305845" cy="1482619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BEC19CA-94EC-4F68-286B-2BCAF0EE215A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118" y="6423786"/>
                    <a:ext cx="78867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 변화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E4BC0E51-7E71-2242-308E-7CE7A42783B6}"/>
                      </a:ext>
                    </a:extLst>
                  </p:cNvPr>
                  <p:cNvGrpSpPr/>
                  <p:nvPr/>
                </p:nvGrpSpPr>
                <p:grpSpPr>
                  <a:xfrm>
                    <a:off x="3796530" y="5141222"/>
                    <a:ext cx="1305845" cy="1281323"/>
                    <a:chOff x="3022520" y="4363328"/>
                    <a:chExt cx="1166117" cy="1144217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4BFD9003-9915-13BD-AF56-9619EC1E6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20" y="4363328"/>
                      <a:ext cx="1166117" cy="1144217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56D0B8CA-8D18-87F4-C282-36D868B3EF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A1165CD-B091-F8C1-0793-CD8B7757B5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A92BA-81C3-6F64-7636-ADD708F92D2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56BC2BD5-C1C7-A00E-75A3-962368DFCA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6C02FD5C-197A-3801-7F54-63CB5AACE49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6B8FE90D-B2B1-0F24-AA1E-D99B8C74F4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C855CE05-64A0-C31E-9F66-598BE23745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A4F833CF-9431-DED4-B812-A5413BA5E4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EEDC6534-80AD-021C-CCC0-955E59C82A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D6992873-CC1E-0FE3-F5AA-207276FE65D5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5A9EF588-EB9D-3D5F-A297-EBE921667E36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E3A12578-8A73-B67A-47C7-79797DE4F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6D36BC8E-B3F5-64ED-8A2F-51ED389E7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87571E90-956B-FF3D-73F0-396CD6D568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2C68C860-835B-B201-5167-CDF70E2D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16FE77E-8436-DE4C-18C7-6355C95F084E}"/>
                  </a:ext>
                </a:extLst>
              </p:cNvPr>
              <p:cNvGrpSpPr/>
              <p:nvPr/>
            </p:nvGrpSpPr>
            <p:grpSpPr>
              <a:xfrm>
                <a:off x="1322809" y="2198438"/>
                <a:ext cx="4367600" cy="2462250"/>
                <a:chOff x="1322809" y="2198438"/>
                <a:chExt cx="4367600" cy="2462250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16727F6-37EE-32B7-D2E3-16F3C247A0D3}"/>
                    </a:ext>
                  </a:extLst>
                </p:cNvPr>
                <p:cNvGrpSpPr/>
                <p:nvPr/>
              </p:nvGrpSpPr>
              <p:grpSpPr>
                <a:xfrm>
                  <a:off x="1322809" y="2198438"/>
                  <a:ext cx="4093085" cy="805349"/>
                  <a:chOff x="1437648" y="3879625"/>
                  <a:chExt cx="4093085" cy="805349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C74647E-22CC-9640-D0FB-2E706A2B92D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4093085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보다 적극적으로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특화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스킬 조합에 따라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다양하게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상황에서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순간적인 판단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 판단 능력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D0CB429-25E9-A2F4-F916-10316BEFCC60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337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8D3C089-5BAC-615C-4888-1892E6122F7E}"/>
                    </a:ext>
                  </a:extLst>
                </p:cNvPr>
                <p:cNvGrpSpPr/>
                <p:nvPr/>
              </p:nvGrpSpPr>
              <p:grpSpPr>
                <a:xfrm>
                  <a:off x="1322809" y="3169215"/>
                  <a:ext cx="4367600" cy="1491473"/>
                  <a:chOff x="1322809" y="3341935"/>
                  <a:chExt cx="4367600" cy="1491473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3071E29-6034-056C-6F66-FFC7DDF9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573509"/>
                    <a:ext cx="3788023" cy="3343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:r>
                      <a:rPr lang="ko-KR" altLang="en-US" dirty="0"/>
                      <a:t>클러스터 스킬이 </a:t>
                    </a:r>
                    <a:r>
                      <a:rPr lang="en-US" altLang="ko-KR" dirty="0"/>
                      <a:t>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도전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불굴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적응</a:t>
                    </a:r>
                    <a:r>
                      <a:rPr lang="en-US" altLang="ko-KR" dirty="0"/>
                      <a:t>’</a:t>
                    </a:r>
                    <a:r>
                      <a:rPr lang="ko-KR" altLang="en-US" dirty="0"/>
                      <a:t> 세가지로 분리되며</a:t>
                    </a:r>
                    <a:r>
                      <a:rPr lang="en-US" altLang="ko-KR" dirty="0"/>
                      <a:t>,</a:t>
                    </a:r>
                    <a:br>
                      <a:rPr lang="en-US" altLang="ko-KR" dirty="0"/>
                    </a:b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기록한 양상에 따라 다른 클러스터 스킬이 활성화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DF0596B-CDA7-1152-DB94-0343987B5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981642"/>
                    <a:ext cx="1750605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별자리 스킬만 기록</a:t>
                    </a:r>
                    <a:r>
                      <a:rPr lang="ko-KR" altLang="en-US" dirty="0"/>
                      <a:t>할 수 있게 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BD591E6-ED17-A062-48C1-00EB86D32646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325652"/>
                    <a:ext cx="3835569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기록 슬롯이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메인 슬롯</a:t>
                    </a:r>
                    <a:r>
                      <a:rPr lang="ko-KR" altLang="en-US" dirty="0"/>
                      <a:t>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서브 슬롯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1,2</a:t>
                    </a:r>
                    <a:r>
                      <a:rPr lang="ko-KR" altLang="en-US" dirty="0"/>
                      <a:t>로 변화하며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 별 기록 효과가 하나로 합쳐집니다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.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3DA81FA-BFD5-C42D-B75A-6A9F9FA9D89D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659405"/>
                    <a:ext cx="4248084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 사용 시 기록 모드가 종료</a:t>
                    </a:r>
                    <a:r>
                      <a:rPr lang="ko-KR" altLang="en-US" dirty="0"/>
                      <a:t>되며 기록된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양상의 조합</a:t>
                    </a:r>
                    <a:r>
                      <a:rPr lang="ko-KR" altLang="en-US" dirty="0"/>
                      <a:t>에 따라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스킬이 강화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8CFDEE43-701D-DFA9-F0E8-EA51FE899EE5}"/>
                      </a:ext>
                    </a:extLst>
                  </p:cNvPr>
                  <p:cNvCxnSpPr>
                    <a:cxnSpLocks/>
                    <a:stCxn id="17" idx="2"/>
                    <a:endCxn id="26" idx="0"/>
                  </p:cNvCxnSpPr>
                  <p:nvPr/>
                </p:nvCxnSpPr>
                <p:spPr>
                  <a:xfrm>
                    <a:off x="1530764" y="3828925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609F955E-F6A6-B041-C4E6-25E9FF392ECF}"/>
                      </a:ext>
                    </a:extLst>
                  </p:cNvPr>
                  <p:cNvCxnSpPr>
                    <a:cxnSpLocks/>
                    <a:stCxn id="26" idx="2"/>
                    <a:endCxn id="58" idx="0"/>
                  </p:cNvCxnSpPr>
                  <p:nvPr/>
                </p:nvCxnSpPr>
                <p:spPr>
                  <a:xfrm>
                    <a:off x="1530764" y="4152519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DE1A7ED4-21D1-E201-BF58-2059CF001F46}"/>
                      </a:ext>
                    </a:extLst>
                  </p:cNvPr>
                  <p:cNvCxnSpPr>
                    <a:cxnSpLocks/>
                    <a:stCxn id="58" idx="2"/>
                    <a:endCxn id="62" idx="0"/>
                  </p:cNvCxnSpPr>
                  <p:nvPr/>
                </p:nvCxnSpPr>
                <p:spPr>
                  <a:xfrm>
                    <a:off x="1530764" y="4496433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3D1328DF-6620-D748-78F8-5210DF2F3776}"/>
                      </a:ext>
                    </a:extLst>
                  </p:cNvPr>
                  <p:cNvSpPr/>
                  <p:nvPr/>
                </p:nvSpPr>
                <p:spPr>
                  <a:xfrm>
                    <a:off x="1442325" y="4653309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68C91E26-D2DD-0AA3-C6D3-1E39E1C58320}"/>
                      </a:ext>
                    </a:extLst>
                  </p:cNvPr>
                  <p:cNvSpPr/>
                  <p:nvPr/>
                </p:nvSpPr>
                <p:spPr>
                  <a:xfrm>
                    <a:off x="1442325" y="36520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65D9D335-EEB4-20AA-91F9-C09A02F01B5C}"/>
                      </a:ext>
                    </a:extLst>
                  </p:cNvPr>
                  <p:cNvSpPr/>
                  <p:nvPr/>
                </p:nvSpPr>
                <p:spPr>
                  <a:xfrm>
                    <a:off x="1442325" y="3975642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F028D60E-4A32-B246-7B17-ED64730D0240}"/>
                      </a:ext>
                    </a:extLst>
                  </p:cNvPr>
                  <p:cNvSpPr/>
                  <p:nvPr/>
                </p:nvSpPr>
                <p:spPr>
                  <a:xfrm>
                    <a:off x="1442325" y="4319556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236B3E6E-D3DE-295E-552F-6F4847FD847A}"/>
                      </a:ext>
                    </a:extLst>
                  </p:cNvPr>
                  <p:cNvSpPr txBox="1"/>
                  <p:nvPr/>
                </p:nvSpPr>
                <p:spPr>
                  <a:xfrm>
                    <a:off x="1322809" y="3341935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1D89CF39-44D9-716F-4D36-89B772078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809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179074-A1B7-C8D7-89BF-2039FBD50A72}"/>
              </a:ext>
            </a:extLst>
          </p:cNvPr>
          <p:cNvGrpSpPr/>
          <p:nvPr/>
        </p:nvGrpSpPr>
        <p:grpSpPr>
          <a:xfrm>
            <a:off x="6566170" y="1454223"/>
            <a:ext cx="4658220" cy="5190416"/>
            <a:chOff x="6566170" y="1454223"/>
            <a:chExt cx="4658220" cy="519041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5C0E70-E9C3-5D13-674E-E0ADAF17F933}"/>
                </a:ext>
              </a:extLst>
            </p:cNvPr>
            <p:cNvGrpSpPr/>
            <p:nvPr/>
          </p:nvGrpSpPr>
          <p:grpSpPr>
            <a:xfrm>
              <a:off x="6566170" y="1454223"/>
              <a:ext cx="4658220" cy="5190416"/>
              <a:chOff x="6566170" y="1454223"/>
              <a:chExt cx="4658220" cy="519041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0D1C090-BCC2-737E-239B-43F3D40455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66170" y="1685600"/>
                <a:ext cx="4647066" cy="4959039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00D6AA9-F558-8ADD-09A4-95FCCA2E462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66170" y="1685600"/>
                <a:ext cx="4658220" cy="388800"/>
                <a:chOff x="1439025" y="1395560"/>
                <a:chExt cx="4658220" cy="3888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4ED3F47-7805-5BF4-A5E7-7BE3123925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58220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D00FB24-00B1-7927-AA15-F97EE045F3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81982" y="1474544"/>
                  <a:ext cx="317234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활용해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스킬을 정밀하게 연계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29FC8D-EBAC-D64D-7572-A87320F6A1C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66170" y="145422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0DDE08E-2DA1-6580-3EE7-7FEB9ABE44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우주의 현상을 구현하는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천체 조율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45DB150-7BBA-6C18-F73D-5588644D3E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천체 조율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66AA83A7-71A0-E9FB-E224-63F9029CF754}"/>
                </a:ext>
              </a:extLst>
            </p:cNvPr>
            <p:cNvGrpSpPr/>
            <p:nvPr/>
          </p:nvGrpSpPr>
          <p:grpSpPr>
            <a:xfrm>
              <a:off x="6711480" y="2198438"/>
              <a:ext cx="4367600" cy="4319855"/>
              <a:chOff x="6711480" y="2198438"/>
              <a:chExt cx="4367600" cy="43198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266DE81-DF3B-DB1F-CCA0-18F8B1E7F8E3}"/>
                  </a:ext>
                </a:extLst>
              </p:cNvPr>
              <p:cNvGrpSpPr/>
              <p:nvPr/>
            </p:nvGrpSpPr>
            <p:grpSpPr>
              <a:xfrm>
                <a:off x="6711480" y="2198438"/>
                <a:ext cx="4367600" cy="2523805"/>
                <a:chOff x="6756830" y="2198438"/>
                <a:chExt cx="4367600" cy="2523805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1834252A-3A86-5545-C8D9-C1CDA7C64E40}"/>
                    </a:ext>
                  </a:extLst>
                </p:cNvPr>
                <p:cNvGrpSpPr/>
                <p:nvPr/>
              </p:nvGrpSpPr>
              <p:grpSpPr>
                <a:xfrm>
                  <a:off x="6756830" y="2198438"/>
                  <a:ext cx="3891107" cy="805349"/>
                  <a:chOff x="1437648" y="3879625"/>
                  <a:chExt cx="3891107" cy="805349"/>
                </a:xfrm>
              </p:grpSpPr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FB9CA2FD-20CD-2366-6C5A-AB1EE9E3304C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3891107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보다 빠르게 활용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신속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유연한 스킬 연계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와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템포 유지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위해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정확한 타이밍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 맞춘 스킬 사용이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조작 숙련도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가 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큰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B8EFCF77-63F7-E032-6650-7F0BEE949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096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3FAA23F-B557-F59B-CD9A-46C29A7C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6830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AA8072E3-BEA0-0C07-163E-85F3B56BB986}"/>
                    </a:ext>
                  </a:extLst>
                </p:cNvPr>
                <p:cNvGrpSpPr/>
                <p:nvPr/>
              </p:nvGrpSpPr>
              <p:grpSpPr>
                <a:xfrm>
                  <a:off x="6756830" y="3169215"/>
                  <a:ext cx="4367600" cy="1553028"/>
                  <a:chOff x="6874887" y="2163927"/>
                  <a:chExt cx="4367600" cy="1553028"/>
                </a:xfrm>
              </p:grpSpPr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6CB11BA8-872C-7A0B-48E4-95FCE6999029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395501"/>
                    <a:ext cx="3720697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dirty="0"/>
                      <a:t>기록 게이지가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조율 게이지로 변경</a:t>
                    </a:r>
                    <a:r>
                      <a:rPr lang="ko-KR" altLang="en-US" dirty="0"/>
                      <a:t>되고 </a:t>
                    </a:r>
                    <a:r>
                      <a:rPr lang="en-US" altLang="ko-KR" dirty="0"/>
                      <a:t>4</a:t>
                    </a:r>
                    <a:r>
                      <a:rPr lang="ko-KR" altLang="en-US" dirty="0"/>
                      <a:t>칸의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추가됩니다</a:t>
                    </a:r>
                    <a:r>
                      <a:rPr lang="en-US" altLang="ko-KR" dirty="0"/>
                      <a:t>.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또한</a:t>
                    </a:r>
                    <a:r>
                      <a:rPr lang="en-US" altLang="ko-KR" dirty="0"/>
                      <a:t>,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별을 형성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시전을 보조</a:t>
                    </a:r>
                    <a:r>
                      <a:rPr lang="ko-KR" altLang="en-US" dirty="0"/>
                      <a:t>하거나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대신 시전</a:t>
                    </a:r>
                    <a:r>
                      <a:rPr lang="ko-KR" altLang="en-US" dirty="0"/>
                      <a:t>하게 할 수 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4B28553-29A8-09AA-5A65-80F6B18E75DA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803634"/>
                    <a:ext cx="3526733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피해량이 증가</a:t>
                    </a:r>
                    <a:r>
                      <a:rPr lang="ko-KR" altLang="en-US" dirty="0"/>
                      <a:t>하며 인공 별의 속도가 캐릭터의 속도에 영향을 받습니다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DDF3F137-C36B-CE3F-E1E8-E2EC5E4BC6F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147644"/>
                    <a:ext cx="2874311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 시전 중 별자리 스킬을 연계</a:t>
                    </a:r>
                    <a:r>
                      <a:rPr lang="ko-KR" altLang="en-US" dirty="0"/>
                      <a:t>하여 사용할 수 있게 됩니다</a:t>
                    </a:r>
                    <a:r>
                      <a:rPr lang="en-US" altLang="ko-KR" dirty="0"/>
                      <a:t>.</a:t>
                    </a:r>
                    <a:endPara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ECD443D5-7BB2-7B69-8591-7AC60B782E8B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419842"/>
                    <a:ext cx="4248084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8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칸</a:t>
                    </a:r>
                    <a:r>
                      <a:rPr lang="ko-KR" altLang="en-US" dirty="0"/>
                      <a:t>으로 증가합니다</a:t>
                    </a:r>
                    <a:r>
                      <a:rPr lang="en-US" altLang="ko-KR" dirty="0"/>
                      <a:t>. 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별무리를 모두 채우면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별이 별무리를 소모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스킬을 대신 시전</a:t>
                    </a:r>
                    <a:r>
                      <a:rPr lang="ko-KR" altLang="en-US" dirty="0"/>
                      <a:t>하고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증가된 피해</a:t>
                    </a:r>
                    <a:r>
                      <a:rPr lang="ko-KR" altLang="en-US" dirty="0"/>
                      <a:t>를 줍니다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23019776-10F8-6FE1-B6DE-EF5CD5EBE442}"/>
                      </a:ext>
                    </a:extLst>
                  </p:cNvPr>
                  <p:cNvCxnSpPr>
                    <a:cxnSpLocks/>
                    <a:stCxn id="140" idx="2"/>
                    <a:endCxn id="141" idx="0"/>
                  </p:cNvCxnSpPr>
                  <p:nvPr/>
                </p:nvCxnSpPr>
                <p:spPr>
                  <a:xfrm>
                    <a:off x="7082842" y="2650917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B79E4BC3-A057-B624-E617-56B6CE294C29}"/>
                      </a:ext>
                    </a:extLst>
                  </p:cNvPr>
                  <p:cNvCxnSpPr>
                    <a:cxnSpLocks/>
                    <a:stCxn id="141" idx="2"/>
                    <a:endCxn id="143" idx="0"/>
                  </p:cNvCxnSpPr>
                  <p:nvPr/>
                </p:nvCxnSpPr>
                <p:spPr>
                  <a:xfrm>
                    <a:off x="7082842" y="2974511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AA9E9EA5-E4FD-A12A-7416-A1C0CEB3E8E5}"/>
                      </a:ext>
                    </a:extLst>
                  </p:cNvPr>
                  <p:cNvCxnSpPr>
                    <a:cxnSpLocks/>
                    <a:stCxn id="143" idx="2"/>
                    <a:endCxn id="139" idx="0"/>
                  </p:cNvCxnSpPr>
                  <p:nvPr/>
                </p:nvCxnSpPr>
                <p:spPr>
                  <a:xfrm>
                    <a:off x="7082842" y="3318425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다이아몬드 138">
                    <a:extLst>
                      <a:ext uri="{FF2B5EF4-FFF2-40B4-BE49-F238E27FC236}">
                        <a16:creationId xmlns:a16="http://schemas.microsoft.com/office/drawing/2014/main" id="{6CD864C0-CDAB-6F07-053E-4FF040904110}"/>
                      </a:ext>
                    </a:extLst>
                  </p:cNvPr>
                  <p:cNvSpPr/>
                  <p:nvPr/>
                </p:nvSpPr>
                <p:spPr>
                  <a:xfrm>
                    <a:off x="6994403" y="3475301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0" name="다이아몬드 139">
                    <a:extLst>
                      <a:ext uri="{FF2B5EF4-FFF2-40B4-BE49-F238E27FC236}">
                        <a16:creationId xmlns:a16="http://schemas.microsoft.com/office/drawing/2014/main" id="{AA49F6EF-B4F1-FBAC-DF36-A38C3756F2F3}"/>
                      </a:ext>
                    </a:extLst>
                  </p:cNvPr>
                  <p:cNvSpPr/>
                  <p:nvPr/>
                </p:nvSpPr>
                <p:spPr>
                  <a:xfrm>
                    <a:off x="6994403" y="2474040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1" name="다이아몬드 140">
                    <a:extLst>
                      <a:ext uri="{FF2B5EF4-FFF2-40B4-BE49-F238E27FC236}">
                        <a16:creationId xmlns:a16="http://schemas.microsoft.com/office/drawing/2014/main" id="{E327782A-B3A1-8A21-C718-89B35D026D94}"/>
                      </a:ext>
                    </a:extLst>
                  </p:cNvPr>
                  <p:cNvSpPr/>
                  <p:nvPr/>
                </p:nvSpPr>
                <p:spPr>
                  <a:xfrm>
                    <a:off x="6994403" y="2797634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3" name="다이아몬드 142">
                    <a:extLst>
                      <a:ext uri="{FF2B5EF4-FFF2-40B4-BE49-F238E27FC236}">
                        <a16:creationId xmlns:a16="http://schemas.microsoft.com/office/drawing/2014/main" id="{14FA8B0C-7C92-08B7-D6C1-31463A581DCA}"/>
                      </a:ext>
                    </a:extLst>
                  </p:cNvPr>
                  <p:cNvSpPr/>
                  <p:nvPr/>
                </p:nvSpPr>
                <p:spPr>
                  <a:xfrm>
                    <a:off x="6994403" y="31415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57FCD56D-AD43-507F-1446-D9DB9DBD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4887" y="2163927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CCB2153C-59D5-C03C-D47A-D61730A3E9DF}"/>
                  </a:ext>
                </a:extLst>
              </p:cNvPr>
              <p:cNvGrpSpPr/>
              <p:nvPr/>
            </p:nvGrpSpPr>
            <p:grpSpPr>
              <a:xfrm>
                <a:off x="6929020" y="4909549"/>
                <a:ext cx="3932520" cy="1608744"/>
                <a:chOff x="6887545" y="4909549"/>
                <a:chExt cx="3932520" cy="1608744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32EBB9F8-DF99-E6CB-4EFB-42185A26EB6F}"/>
                    </a:ext>
                  </a:extLst>
                </p:cNvPr>
                <p:cNvGrpSpPr/>
                <p:nvPr/>
              </p:nvGrpSpPr>
              <p:grpSpPr>
                <a:xfrm>
                  <a:off x="9732761" y="5024262"/>
                  <a:ext cx="1087304" cy="1494031"/>
                  <a:chOff x="7223588" y="3909523"/>
                  <a:chExt cx="1087304" cy="1494031"/>
                </a:xfrm>
              </p:grpSpPr>
              <p:pic>
                <p:nvPicPr>
                  <p:cNvPr id="259" name="그림 258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0A3359B8-CE77-0087-2BAB-31AB248C6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7223588" y="3909523"/>
                    <a:ext cx="1087304" cy="1292879"/>
                  </a:xfrm>
                  <a:prstGeom prst="rect">
                    <a:avLst/>
                  </a:prstGeom>
                </p:spPr>
              </p:pic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F38B12CD-A2E7-94A8-3D65-030A880A9E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373" y="5203499"/>
                    <a:ext cx="711735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C95B9587-DEB4-3A6D-E524-2B17EB4AFAF8}"/>
                    </a:ext>
                  </a:extLst>
                </p:cNvPr>
                <p:cNvGrpSpPr/>
                <p:nvPr/>
              </p:nvGrpSpPr>
              <p:grpSpPr>
                <a:xfrm>
                  <a:off x="6887545" y="4909549"/>
                  <a:ext cx="2631738" cy="1608744"/>
                  <a:chOff x="6887545" y="4909549"/>
                  <a:chExt cx="2631738" cy="1608744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DA9DACD5-4E71-C908-ECAA-741AC177ECA0}"/>
                      </a:ext>
                    </a:extLst>
                  </p:cNvPr>
                  <p:cNvGrpSpPr/>
                  <p:nvPr/>
                </p:nvGrpSpPr>
                <p:grpSpPr>
                  <a:xfrm>
                    <a:off x="6970495" y="4909549"/>
                    <a:ext cx="2548788" cy="1608744"/>
                    <a:chOff x="6970495" y="4909549"/>
                    <a:chExt cx="2548788" cy="1608744"/>
                  </a:xfrm>
                </p:grpSpPr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EE01405-7731-0325-52B5-7C701CD575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0244" y="6318238"/>
                      <a:ext cx="689291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200"/>
                        </a:spcAft>
                      </a:pP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조율 게이지 예시 </a:t>
                      </a: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5" name="그룹 4">
                      <a:extLst>
                        <a:ext uri="{FF2B5EF4-FFF2-40B4-BE49-F238E27FC236}">
                          <a16:creationId xmlns:a16="http://schemas.microsoft.com/office/drawing/2014/main" id="{D55AD1B8-FF13-9292-E38C-E96EEF74AF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77713" y="5014972"/>
                      <a:ext cx="1334353" cy="1309297"/>
                      <a:chOff x="7577713" y="5014972"/>
                      <a:chExt cx="1334353" cy="1309297"/>
                    </a:xfrm>
                  </p:grpSpPr>
                  <p:grpSp>
                    <p:nvGrpSpPr>
                      <p:cNvPr id="103" name="그룹 102">
                        <a:extLst>
                          <a:ext uri="{FF2B5EF4-FFF2-40B4-BE49-F238E27FC236}">
                            <a16:creationId xmlns:a16="http://schemas.microsoft.com/office/drawing/2014/main" id="{FF465999-164C-DAE7-56F9-54B455D505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6" y="5060579"/>
                        <a:ext cx="1218086" cy="1218083"/>
                        <a:chOff x="3024746" y="5601606"/>
                        <a:chExt cx="921624" cy="921622"/>
                      </a:xfrm>
                    </p:grpSpPr>
                    <p:pic>
                      <p:nvPicPr>
                        <p:cNvPr id="119" name="Picture 4">
                          <a:extLst>
                            <a:ext uri="{FF2B5EF4-FFF2-40B4-BE49-F238E27FC236}">
                              <a16:creationId xmlns:a16="http://schemas.microsoft.com/office/drawing/2014/main" id="{1734DDA7-E242-697A-DCA9-75E9B93E88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5517" y="5652377"/>
                          <a:ext cx="820082" cy="820081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20" name="자유형: 도형 119">
                          <a:extLst>
                            <a:ext uri="{FF2B5EF4-FFF2-40B4-BE49-F238E27FC236}">
                              <a16:creationId xmlns:a16="http://schemas.microsoft.com/office/drawing/2014/main" id="{BECA232B-0615-A5C4-AE88-4AC8BE7293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4746" y="5601606"/>
                          <a:ext cx="921624" cy="921622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04" name="그룹 103">
                        <a:extLst>
                          <a:ext uri="{FF2B5EF4-FFF2-40B4-BE49-F238E27FC236}">
                            <a16:creationId xmlns:a16="http://schemas.microsoft.com/office/drawing/2014/main" id="{032E3724-E5AB-91AA-7B21-92B0522042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0621" y="5065352"/>
                        <a:ext cx="1208538" cy="1208538"/>
                        <a:chOff x="2254808" y="5699439"/>
                        <a:chExt cx="914400" cy="914400"/>
                      </a:xfrm>
                    </p:grpSpPr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59D5CCD0-BBE5-303C-781B-7FDC7D683C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22548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6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36000">
                              <a:schemeClr val="tx1">
                                <a:lumMod val="90000"/>
                                <a:lumOff val="10000"/>
                              </a:schemeClr>
                            </a:gs>
                            <a:gs pos="4400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94000">
                              <a:schemeClr val="tx1"/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BC06B751-CC08-A00A-284D-53AFF5ABBB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120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bg1"/>
                            </a:gs>
                            <a:gs pos="11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20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89000">
                              <a:schemeClr val="accent5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bg1"/>
                            </a:gs>
                            <a:gs pos="82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5" name="Picture 2">
                        <a:extLst>
                          <a:ext uri="{FF2B5EF4-FFF2-40B4-BE49-F238E27FC236}">
                            <a16:creationId xmlns:a16="http://schemas.microsoft.com/office/drawing/2014/main" id="{2CC7CD48-671C-5EF0-793E-00FD533BD8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6" name="그룹 105">
                        <a:extLst>
                          <a:ext uri="{FF2B5EF4-FFF2-40B4-BE49-F238E27FC236}">
                            <a16:creationId xmlns:a16="http://schemas.microsoft.com/office/drawing/2014/main" id="{DC917BC7-3543-3A0E-5D67-D7D6894278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8" y="5065352"/>
                        <a:ext cx="1218083" cy="1208538"/>
                        <a:chOff x="6667973" y="4610509"/>
                        <a:chExt cx="952345" cy="921622"/>
                      </a:xfrm>
                      <a:noFill/>
                      <a:effectLst/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513C38D6-D7E7-89B2-4CD0-C090A1951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667973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D7FDFDF3-013F-3329-F5B8-880E4E4130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9506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7" name="Picture 2">
                        <a:extLst>
                          <a:ext uri="{FF2B5EF4-FFF2-40B4-BE49-F238E27FC236}">
                            <a16:creationId xmlns:a16="http://schemas.microsoft.com/office/drawing/2014/main" id="{144F0849-CBB4-68AC-5D5B-FB2C2D0EC1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5742" b="92823" l="6808" r="92019">
                                    <a14:foregroundMark x1="50000" y1="8612" x2="50000" y2="8612"/>
                                    <a14:foregroundMark x1="50000" y1="5742" x2="50000" y2="5742"/>
                                    <a14:foregroundMark x1="90376" y1="49761" x2="90376" y2="49761"/>
                                    <a14:foregroundMark x1="50000" y1="93301" x2="50000" y2="93301"/>
                                    <a14:foregroundMark x1="7042" y1="48804" x2="7042" y2="48804"/>
                                    <a14:foregroundMark x1="48357" y1="90909" x2="48357" y2="90909"/>
                                    <a14:foregroundMark x1="50939" y1="89234" x2="50939" y2="89234"/>
                                    <a14:foregroundMark x1="49061" y1="88278" x2="49061" y2="88278"/>
                                    <a14:foregroundMark x1="50939" y1="87321" x2="50939" y2="87321"/>
                                    <a14:foregroundMark x1="88028" y1="49522" x2="88028" y2="49522"/>
                                    <a14:foregroundMark x1="88028" y1="49522" x2="88732" y2="49522"/>
                                    <a14:foregroundMark x1="87324" y1="49522" x2="87324" y2="49522"/>
                                    <a14:foregroundMark x1="88732" y1="48804" x2="90141" y2="48804"/>
                                    <a14:foregroundMark x1="91315" y1="49522" x2="92019" y2="49522"/>
                                    <a14:foregroundMark x1="50704" y1="10048" x2="50704" y2="10048"/>
                                    <a14:foregroundMark x1="50704" y1="9330" x2="50704" y2="13397"/>
                                    <a14:foregroundMark x1="49061" y1="10287" x2="48357" y2="11483"/>
                                    <a14:foregroundMark x1="48357" y1="10766" x2="47653" y2="13397"/>
                                    <a14:backgroundMark x1="35915" y1="48804" x2="26056" y2="74880"/>
                                    <a14:backgroundMark x1="56573" y1="31100" x2="26761" y2="83014"/>
                                    <a14:backgroundMark x1="46009" y1="31100" x2="27700" y2="73923"/>
                                    <a14:backgroundMark x1="37559" y1="31100" x2="43192" y2="78230"/>
                                    <a14:backgroundMark x1="49061" y1="27033" x2="45070" y2="73923"/>
                                    <a14:backgroundMark x1="51878" y1="17703" x2="46009" y2="69617"/>
                                    <a14:backgroundMark x1="54589" y1="13397" x2="48357" y2="55502"/>
                                    <a14:backgroundMark x1="52582" y1="7656" x2="51878" y2="7656"/>
                                    <a14:backgroundMark x1="52347" y1="15072" x2="61502" y2="21770"/>
                                    <a14:backgroundMark x1="69014" y1="24163" x2="54225" y2="49522"/>
                                    <a14:backgroundMark x1="77934" y1="24402" x2="42488" y2="67225"/>
                                    <a14:backgroundMark x1="69014" y1="43780" x2="48122" y2="77512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" name="그룹 107">
                        <a:extLst>
                          <a:ext uri="{FF2B5EF4-FFF2-40B4-BE49-F238E27FC236}">
                            <a16:creationId xmlns:a16="http://schemas.microsoft.com/office/drawing/2014/main" id="{3D7D5C6A-8901-2EE5-AE6A-475C219C05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63209" y="5108606"/>
                        <a:ext cx="1163361" cy="1122034"/>
                        <a:chOff x="4257959" y="4591780"/>
                        <a:chExt cx="880217" cy="848948"/>
                      </a:xfrm>
                    </p:grpSpPr>
                    <p:sp>
                      <p:nvSpPr>
                        <p:cNvPr id="109" name="별: 꼭짓점 4개 108">
                          <a:extLst>
                            <a:ext uri="{FF2B5EF4-FFF2-40B4-BE49-F238E27FC236}">
                              <a16:creationId xmlns:a16="http://schemas.microsoft.com/office/drawing/2014/main" id="{3A5C6A49-5CFA-F9D9-9084-AAE98570EA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459178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2" name="별: 꼭짓점 4개 111">
                          <a:extLst>
                            <a:ext uri="{FF2B5EF4-FFF2-40B4-BE49-F238E27FC236}">
                              <a16:creationId xmlns:a16="http://schemas.microsoft.com/office/drawing/2014/main" id="{E52FDF5D-922B-9047-3E78-39745CC82F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5335975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3" name="별: 꼭짓점 4개 112">
                          <a:extLst>
                            <a:ext uri="{FF2B5EF4-FFF2-40B4-BE49-F238E27FC236}">
                              <a16:creationId xmlns:a16="http://schemas.microsoft.com/office/drawing/2014/main" id="{E337843D-1D42-6B2F-CC34-4DDE82AD82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41191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별: 꼭짓점 4개 113">
                          <a:extLst>
                            <a:ext uri="{FF2B5EF4-FFF2-40B4-BE49-F238E27FC236}">
                              <a16:creationId xmlns:a16="http://schemas.microsoft.com/office/drawing/2014/main" id="{8350BBC5-01E5-4FC7-54FA-9F060CC533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57959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93" name="그룹 192">
                      <a:extLst>
                        <a:ext uri="{FF2B5EF4-FFF2-40B4-BE49-F238E27FC236}">
                          <a16:creationId xmlns:a16="http://schemas.microsoft.com/office/drawing/2014/main" id="{F10DE324-5EE5-C687-5A08-C61129B684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70495" y="4909549"/>
                      <a:ext cx="2548788" cy="325338"/>
                      <a:chOff x="6660385" y="3817956"/>
                      <a:chExt cx="2548788" cy="325338"/>
                    </a:xfrm>
                  </p:grpSpPr>
                  <p:grpSp>
                    <p:nvGrpSpPr>
                      <p:cNvPr id="121" name="그룹 120">
                        <a:extLst>
                          <a:ext uri="{FF2B5EF4-FFF2-40B4-BE49-F238E27FC236}">
                            <a16:creationId xmlns:a16="http://schemas.microsoft.com/office/drawing/2014/main" id="{77672D1A-30DB-05AE-CAD7-586811F5FF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78950" y="3817956"/>
                        <a:ext cx="930223" cy="325338"/>
                        <a:chOff x="1832365" y="2400275"/>
                        <a:chExt cx="1215247" cy="425023"/>
                      </a:xfrm>
                    </p:grpSpPr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B6C9D86B-A386-95FB-C45A-8A58B54184C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84" y="2400275"/>
                          <a:ext cx="728128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별빛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23" name="그룹 122">
                          <a:extLst>
                            <a:ext uri="{FF2B5EF4-FFF2-40B4-BE49-F238E27FC236}">
                              <a16:creationId xmlns:a16="http://schemas.microsoft.com/office/drawing/2014/main" id="{7DA6A665-FB86-7CA3-5C5C-CB2684E402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9" cy="284293"/>
                          <a:chOff x="2418506" y="5259536"/>
                          <a:chExt cx="487119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47" name="타원 146">
                            <a:extLst>
                              <a:ext uri="{FF2B5EF4-FFF2-40B4-BE49-F238E27FC236}">
                                <a16:creationId xmlns:a16="http://schemas.microsoft.com/office/drawing/2014/main" id="{76435774-643D-821F-05C2-3ACB65C4A6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48" name="연결선: 꺾임 147">
                            <a:extLst>
                              <a:ext uri="{FF2B5EF4-FFF2-40B4-BE49-F238E27FC236}">
                                <a16:creationId xmlns:a16="http://schemas.microsoft.com/office/drawing/2014/main" id="{3C53BBDD-1F13-EA91-E389-541D8E5EF379}"/>
                              </a:ext>
                            </a:extLst>
                          </p:cNvPr>
                          <p:cNvCxnSpPr>
                            <a:cxnSpLocks/>
                            <a:stCxn id="147" idx="0"/>
                            <a:endCxn id="122" idx="1"/>
                          </p:cNvCxnSpPr>
                          <p:nvPr/>
                        </p:nvCxnSpPr>
                        <p:spPr>
                          <a:xfrm rot="5400000" flipH="1" flipV="1">
                            <a:off x="2573919" y="5140124"/>
                            <a:ext cx="212294" cy="451118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85" name="그룹 184">
                        <a:extLst>
                          <a:ext uri="{FF2B5EF4-FFF2-40B4-BE49-F238E27FC236}">
                            <a16:creationId xmlns:a16="http://schemas.microsoft.com/office/drawing/2014/main" id="{2D40765A-B7F2-1476-66E4-6FC26B9D5928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6660385" y="3817956"/>
                        <a:ext cx="930220" cy="325338"/>
                        <a:chOff x="1832365" y="2400275"/>
                        <a:chExt cx="1215241" cy="425023"/>
                      </a:xfrm>
                    </p:grpSpPr>
                    <p:sp>
                      <p:nvSpPr>
                        <p:cNvPr id="188" name="TextBox 187">
                          <a:extLst>
                            <a:ext uri="{FF2B5EF4-FFF2-40B4-BE49-F238E27FC236}">
                              <a16:creationId xmlns:a16="http://schemas.microsoft.com/office/drawing/2014/main" id="{9919214D-39E0-C03C-78B0-2E77211375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79" y="2400275"/>
                          <a:ext cx="728127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90000" rtlCol="0">
                          <a:spAutoFit/>
                        </a:bodyPr>
                        <a:lstStyle/>
                        <a:p>
                          <a:pPr algn="r"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암흑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89" name="그룹 188">
                          <a:extLst>
                            <a:ext uri="{FF2B5EF4-FFF2-40B4-BE49-F238E27FC236}">
                              <a16:creationId xmlns:a16="http://schemas.microsoft.com/office/drawing/2014/main" id="{9BAFF716-0675-F515-BCAC-0360E3AD6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2" cy="284293"/>
                          <a:chOff x="2418506" y="5259536"/>
                          <a:chExt cx="487112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90" name="타원 189">
                            <a:extLst>
                              <a:ext uri="{FF2B5EF4-FFF2-40B4-BE49-F238E27FC236}">
                                <a16:creationId xmlns:a16="http://schemas.microsoft.com/office/drawing/2014/main" id="{5A0D2CA6-94E8-08BF-9AC5-E4B57D5970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91" name="연결선: 꺾임 190">
                            <a:extLst>
                              <a:ext uri="{FF2B5EF4-FFF2-40B4-BE49-F238E27FC236}">
                                <a16:creationId xmlns:a16="http://schemas.microsoft.com/office/drawing/2014/main" id="{B89ECF91-20F1-B186-949B-ADCF9295377A}"/>
                              </a:ext>
                            </a:extLst>
                          </p:cNvPr>
                          <p:cNvCxnSpPr>
                            <a:cxnSpLocks/>
                            <a:stCxn id="190" idx="0"/>
                            <a:endCxn id="188" idx="1"/>
                          </p:cNvCxnSpPr>
                          <p:nvPr/>
                        </p:nvCxnSpPr>
                        <p:spPr>
                          <a:xfrm rot="5400000" flipH="1" flipV="1">
                            <a:off x="2573915" y="5140126"/>
                            <a:ext cx="212294" cy="451113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150" name="그룹 149">
                    <a:extLst>
                      <a:ext uri="{FF2B5EF4-FFF2-40B4-BE49-F238E27FC236}">
                        <a16:creationId xmlns:a16="http://schemas.microsoft.com/office/drawing/2014/main" id="{01288CDC-695D-66EF-9231-16DA87309146}"/>
                      </a:ext>
                    </a:extLst>
                  </p:cNvPr>
                  <p:cNvGrpSpPr/>
                  <p:nvPr/>
                </p:nvGrpSpPr>
                <p:grpSpPr>
                  <a:xfrm>
                    <a:off x="6887545" y="5663798"/>
                    <a:ext cx="903847" cy="803515"/>
                    <a:chOff x="6887545" y="5663798"/>
                    <a:chExt cx="903847" cy="803515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43459F9B-5B05-9261-FB6D-74B589FCFFB8}"/>
                        </a:ext>
                      </a:extLst>
                    </p:cNvPr>
                    <p:cNvCxnSpPr>
                      <a:cxnSpLocks/>
                      <a:stCxn id="114" idx="1"/>
                      <a:endCxn id="78" idx="1"/>
                    </p:cNvCxnSpPr>
                    <p:nvPr/>
                  </p:nvCxnSpPr>
                  <p:spPr>
                    <a:xfrm flipH="1">
                      <a:off x="7125486" y="5663798"/>
                      <a:ext cx="5377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7A3EC51B-7270-E170-E661-7C96D0C9B640}"/>
                        </a:ext>
                      </a:extLst>
                    </p:cNvPr>
                    <p:cNvCxnSpPr>
                      <a:cxnSpLocks/>
                      <a:stCxn id="114" idx="3"/>
                      <a:endCxn id="78" idx="3"/>
                    </p:cNvCxnSpPr>
                    <p:nvPr/>
                  </p:nvCxnSpPr>
                  <p:spPr>
                    <a:xfrm flipH="1">
                      <a:off x="7324469" y="5663798"/>
                      <a:ext cx="4669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E3679062-C5D1-7D77-102F-74820F0DA1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87545" y="6080466"/>
                      <a:ext cx="674865" cy="386847"/>
                      <a:chOff x="6655541" y="5545994"/>
                      <a:chExt cx="674865" cy="386847"/>
                    </a:xfrm>
                  </p:grpSpPr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D90261C0-9316-00E5-8AFF-6E02840157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55541" y="5825119"/>
                        <a:ext cx="674865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>
                          <a:spcAft>
                            <a:spcPts val="200"/>
                          </a:spcAft>
                        </a:pP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별무리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1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칸 예시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sp>
                    <p:nvSpPr>
                      <p:cNvPr id="78" name="별: 꼭짓점 4개 77">
                        <a:extLst>
                          <a:ext uri="{FF2B5EF4-FFF2-40B4-BE49-F238E27FC236}">
                            <a16:creationId xmlns:a16="http://schemas.microsoft.com/office/drawing/2014/main" id="{78AC657B-CB3F-FFC3-0BFB-38E0A38E1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3482" y="5545994"/>
                        <a:ext cx="198983" cy="214922"/>
                      </a:xfrm>
                      <a:prstGeom prst="star4">
                        <a:avLst>
                          <a:gd name="adj" fmla="val 12499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175">
                        <a:solidFill>
                          <a:schemeClr val="tx1"/>
                        </a:solidFill>
                      </a:ln>
                      <a:effectLst>
                        <a:glow rad="38100">
                          <a:srgbClr val="E5E083">
                            <a:alpha val="56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3017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DE9-8C38-9B84-10C5-9853024B6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0D641B-C5D1-966B-CB8D-E7ED713B0770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695FF-CF40-D4CB-3016-E022EB4C502D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D72068-DAF1-FF69-901D-9DFA0F94C1B6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486B010-4165-612B-F61C-A411B061BD83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E42A10-A470-23BA-FF93-A3E9AB9B228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BC12A73-8894-3368-3B9A-9F84C482A955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C80D775-946C-8539-80C7-5C734BAD4F7C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B3BBF47-07A0-7250-7168-486A932EBFA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FDAE5C1-24FF-3FA1-8FCE-306D50409D0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78429" cy="161583"/>
                <a:chOff x="1700548" y="661219"/>
                <a:chExt cx="5378429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E6698E-6B06-CE3E-67DB-8D33F30D04D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78429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효과 습득 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해소가 가능한 불편함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의도적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주어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성장의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900517E-0F94-DBAF-6075-79459799702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EA422F-A5F7-6555-1214-5B16B2B99278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63AC81-7970-5E75-51D3-1EECBAEC6B7B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A1657D-D337-72FA-C348-EBA0B62D01F1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3CE527-63C8-FAD3-3C82-C51A8BEE7561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108" name="그림 107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63D01E73-0953-1026-1BC1-5B81FCC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23586" y="3969952"/>
            <a:ext cx="646372" cy="60120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5" name="그림 9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CAEB6AE-A5FF-E09F-399E-3B1F1F357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23586" y="5200416"/>
            <a:ext cx="646372" cy="60120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75BDB1B5-10A4-EBD5-075D-FAF2108A5807}"/>
              </a:ext>
            </a:extLst>
          </p:cNvPr>
          <p:cNvGrpSpPr/>
          <p:nvPr/>
        </p:nvGrpSpPr>
        <p:grpSpPr>
          <a:xfrm>
            <a:off x="3604101" y="1509027"/>
            <a:ext cx="646372" cy="4292593"/>
            <a:chOff x="4340784" y="1930999"/>
            <a:chExt cx="551376" cy="3661719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92051BA-6D22-E57C-59DD-F53C84B00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2443845"/>
              <a:ext cx="0" cy="536778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52A824D-5133-F1AF-C8E8-0AD3B64C2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3347385"/>
              <a:ext cx="0" cy="68286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C608527-D2D1-424E-D905-DB14ED988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4543093"/>
              <a:ext cx="0" cy="53677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79077D7-8450-4C49-1D16-C40D5B00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1930999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875F34A-6B5E-834E-A745-F435E1558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2980623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" name="그림 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7365E59-D836-F5E4-0B35-74F7A72B7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403024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" name="그림 3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7516C0F-8EFC-D72B-E9B1-DD5EB71C4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5079872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6C69334B-5218-A4FF-2E6C-0D0BCB7393E4}"/>
              </a:ext>
            </a:extLst>
          </p:cNvPr>
          <p:cNvSpPr txBox="1"/>
          <p:nvPr/>
        </p:nvSpPr>
        <p:spPr>
          <a:xfrm>
            <a:off x="3494476" y="1686498"/>
            <a:ext cx="86562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BF118A1-7FDF-2920-77BA-591566313FD7}"/>
              </a:ext>
            </a:extLst>
          </p:cNvPr>
          <p:cNvSpPr txBox="1"/>
          <p:nvPr/>
        </p:nvSpPr>
        <p:spPr>
          <a:xfrm>
            <a:off x="3326161" y="2917002"/>
            <a:ext cx="12022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232913A-0995-515F-BE46-2DC8341835D7}"/>
              </a:ext>
            </a:extLst>
          </p:cNvPr>
          <p:cNvSpPr txBox="1"/>
          <p:nvPr/>
        </p:nvSpPr>
        <p:spPr>
          <a:xfrm>
            <a:off x="3454401" y="4147444"/>
            <a:ext cx="94577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21A2876-89B0-ED61-2008-7B008637AC7B}"/>
              </a:ext>
            </a:extLst>
          </p:cNvPr>
          <p:cNvSpPr txBox="1"/>
          <p:nvPr/>
        </p:nvSpPr>
        <p:spPr>
          <a:xfrm>
            <a:off x="3328565" y="5289222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전략적 활용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1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8D76-EEE0-864A-FB60-C35812309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그림 126" descr="우주, 별자리, 은하, 대기권 밖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DCD016-7E40-ED75-DC54-61BFDF1B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"/>
          <a:stretch/>
        </p:blipFill>
        <p:spPr>
          <a:xfrm>
            <a:off x="1163637" y="1310640"/>
            <a:ext cx="7784883" cy="53551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63662D1-25C0-FD76-D8A2-4C1977CDCBCC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3944D-2455-D07D-C5B8-E77FDF0D6B33}"/>
              </a:ext>
            </a:extLst>
          </p:cNvPr>
          <p:cNvSpPr txBox="1"/>
          <p:nvPr/>
        </p:nvSpPr>
        <p:spPr>
          <a:xfrm>
            <a:off x="1163639" y="192186"/>
            <a:ext cx="310983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D2B6AD-5934-5AED-DC50-AF150ED6EA60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0A4ECC-61EF-FFBC-0C6A-2FDF13DDE6E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726D8B8-33F6-00CA-9BF7-C2C4C6970DC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FC87F5B6-573E-8241-9BC7-B8C14C0741AC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18F283-8DA3-638F-B0D0-A36FA83A1B63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7054A2-31D9-CE06-D3CA-5B3992253ED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B8394F7-2C4E-D6A5-FFF4-75A4F50220F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78429" cy="161583"/>
                <a:chOff x="1700548" y="661219"/>
                <a:chExt cx="5378429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219B22C-EDA1-7106-13F2-9D7F2EAE143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78429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효과 습득 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해소가 가능한 불편함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의도적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주어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성장의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D9FAB86-D69A-4086-6779-10EA1B47DFC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252DB5-B97D-2689-8E6D-9A63CA78349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883C66-C6F2-C16A-649C-528DBD547F78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CBC7C0-24C0-8686-1420-B28DE296A8E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CF25C5-7DBF-68AB-ABF4-F599479EC28E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10D2115-F627-DB0E-4DB8-912F239B581D}"/>
              </a:ext>
            </a:extLst>
          </p:cNvPr>
          <p:cNvGrpSpPr/>
          <p:nvPr/>
        </p:nvGrpSpPr>
        <p:grpSpPr>
          <a:xfrm>
            <a:off x="3053553" y="4520193"/>
            <a:ext cx="551376" cy="673762"/>
            <a:chOff x="2188866" y="3588717"/>
            <a:chExt cx="551376" cy="673762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2B7EF0-901C-689B-5D34-CC6D40F0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88866" y="358871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9F05AF6-A509-1B09-2D37-CF57C3B16F88}"/>
                </a:ext>
              </a:extLst>
            </p:cNvPr>
            <p:cNvSpPr/>
            <p:nvPr/>
          </p:nvSpPr>
          <p:spPr>
            <a:xfrm>
              <a:off x="2259733" y="4115859"/>
              <a:ext cx="409642" cy="14662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9CC09C4-3CA5-DA42-2875-F1339FA675EF}"/>
                </a:ext>
              </a:extLst>
            </p:cNvPr>
            <p:cNvGrpSpPr/>
            <p:nvPr/>
          </p:nvGrpSpPr>
          <p:grpSpPr>
            <a:xfrm>
              <a:off x="2313988" y="3962561"/>
              <a:ext cx="301132" cy="156401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3460CFA9-9F63-238D-9130-689B5E820C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068A83D-B46F-9941-7567-6F3A6F380E11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3917D8A-5657-FD75-7323-496D69B50DF1}"/>
              </a:ext>
            </a:extLst>
          </p:cNvPr>
          <p:cNvGrpSpPr/>
          <p:nvPr/>
        </p:nvGrpSpPr>
        <p:grpSpPr>
          <a:xfrm>
            <a:off x="3053553" y="5814789"/>
            <a:ext cx="551376" cy="673762"/>
            <a:chOff x="2188866" y="4581910"/>
            <a:chExt cx="551376" cy="673762"/>
          </a:xfrm>
        </p:grpSpPr>
        <p:pic>
          <p:nvPicPr>
            <p:cNvPr id="95" name="그림 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83BB957-1042-D104-162E-AD2F88BAF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88866" y="4581910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13F1BBD5-D0CC-702E-D0E5-A6D78B9EB2CA}"/>
                </a:ext>
              </a:extLst>
            </p:cNvPr>
            <p:cNvSpPr/>
            <p:nvPr/>
          </p:nvSpPr>
          <p:spPr>
            <a:xfrm>
              <a:off x="2259733" y="5109052"/>
              <a:ext cx="409642" cy="14662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F5357AB-8A3A-18E4-021F-6C40C9749469}"/>
                </a:ext>
              </a:extLst>
            </p:cNvPr>
            <p:cNvGrpSpPr/>
            <p:nvPr/>
          </p:nvGrpSpPr>
          <p:grpSpPr>
            <a:xfrm>
              <a:off x="2313988" y="4955754"/>
              <a:ext cx="301132" cy="156401"/>
              <a:chOff x="6707952" y="1814050"/>
              <a:chExt cx="393888" cy="204576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4A2D5BE9-1A78-6F04-EC9B-D21F7214A91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411B007-9251-85BE-ACC8-55A13F4DDCE8}"/>
                  </a:ext>
                </a:extLst>
              </p:cNvPr>
              <p:cNvSpPr txBox="1"/>
              <p:nvPr/>
            </p:nvSpPr>
            <p:spPr>
              <a:xfrm>
                <a:off x="6845586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8EDBE39-4C96-C0CF-02D6-E933F5894DC6}"/>
              </a:ext>
            </a:extLst>
          </p:cNvPr>
          <p:cNvSpPr txBox="1"/>
          <p:nvPr/>
        </p:nvSpPr>
        <p:spPr>
          <a:xfrm>
            <a:off x="9680918" y="2298994"/>
            <a:ext cx="140262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 활용도 증가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303D2A8-24DF-376E-6243-1AA249382574}"/>
              </a:ext>
            </a:extLst>
          </p:cNvPr>
          <p:cNvSpPr txBox="1"/>
          <p:nvPr/>
        </p:nvSpPr>
        <p:spPr>
          <a:xfrm>
            <a:off x="10406974" y="2688984"/>
            <a:ext cx="113653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특징 강화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72065C-7136-2B85-F5C2-C66FA14A6B43}"/>
              </a:ext>
            </a:extLst>
          </p:cNvPr>
          <p:cNvSpPr txBox="1"/>
          <p:nvPr/>
        </p:nvSpPr>
        <p:spPr>
          <a:xfrm>
            <a:off x="9714436" y="1479533"/>
            <a:ext cx="136575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다양화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240A53A-3F48-65AF-14AC-141A8CCA04BE}"/>
              </a:ext>
            </a:extLst>
          </p:cNvPr>
          <p:cNvSpPr txBox="1"/>
          <p:nvPr/>
        </p:nvSpPr>
        <p:spPr>
          <a:xfrm>
            <a:off x="10465310" y="1903492"/>
            <a:ext cx="79669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C9B810C-FF6D-09A1-2803-BC15A0EC0260}"/>
              </a:ext>
            </a:extLst>
          </p:cNvPr>
          <p:cNvCxnSpPr>
            <a:cxnSpLocks/>
          </p:cNvCxnSpPr>
          <p:nvPr/>
        </p:nvCxnSpPr>
        <p:spPr>
          <a:xfrm flipV="1">
            <a:off x="5055272" y="2461244"/>
            <a:ext cx="0" cy="764352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797F8B8-7914-402A-8BE1-CE52CD01F930}"/>
              </a:ext>
            </a:extLst>
          </p:cNvPr>
          <p:cNvCxnSpPr>
            <a:cxnSpLocks/>
          </p:cNvCxnSpPr>
          <p:nvPr/>
        </p:nvCxnSpPr>
        <p:spPr>
          <a:xfrm flipV="1">
            <a:off x="5055272" y="3755841"/>
            <a:ext cx="0" cy="764352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AD4B189-8121-B15E-9113-8E524974A27A}"/>
              </a:ext>
            </a:extLst>
          </p:cNvPr>
          <p:cNvCxnSpPr>
            <a:cxnSpLocks/>
          </p:cNvCxnSpPr>
          <p:nvPr/>
        </p:nvCxnSpPr>
        <p:spPr>
          <a:xfrm flipV="1">
            <a:off x="5055272" y="5050438"/>
            <a:ext cx="0" cy="764351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6E1810E-9825-D791-8C00-BBD76F8A7B1A}"/>
              </a:ext>
            </a:extLst>
          </p:cNvPr>
          <p:cNvGrpSpPr/>
          <p:nvPr/>
        </p:nvGrpSpPr>
        <p:grpSpPr>
          <a:xfrm>
            <a:off x="4779584" y="1930999"/>
            <a:ext cx="551376" cy="673762"/>
            <a:chOff x="3722193" y="1435284"/>
            <a:chExt cx="721213" cy="881296"/>
          </a:xfrm>
        </p:grpSpPr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C648EC-B833-B412-F773-CB6320B3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8D4010C-714D-F8BF-A635-394419D56801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098F86A-41C2-DAF8-0167-FB3397C16D5A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7564613-A801-BE8F-C048-9E1E9C0C9EC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C9F332C-3AAE-0BFE-734E-0F9C5795C167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126C0F-9582-1955-04A1-D1438F708049}"/>
              </a:ext>
            </a:extLst>
          </p:cNvPr>
          <p:cNvGrpSpPr/>
          <p:nvPr/>
        </p:nvGrpSpPr>
        <p:grpSpPr>
          <a:xfrm>
            <a:off x="4779584" y="3225596"/>
            <a:ext cx="551376" cy="673762"/>
            <a:chOff x="3722193" y="1435284"/>
            <a:chExt cx="721213" cy="881296"/>
          </a:xfrm>
        </p:grpSpPr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38B31E52-C30A-7FD2-A41C-963D6896F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AFB324-3499-6B50-4B50-5C3871AC8C98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6E93F76-A715-39A9-30BF-A97C86BC0F27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FB3A0F7F-4A57-4B4C-706B-5212C4178E1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A408A3-01CB-0081-32B9-F968E4A79177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2782AE-58BD-480F-2447-A5090071CA8E}"/>
              </a:ext>
            </a:extLst>
          </p:cNvPr>
          <p:cNvGrpSpPr/>
          <p:nvPr/>
        </p:nvGrpSpPr>
        <p:grpSpPr>
          <a:xfrm>
            <a:off x="4779584" y="4520193"/>
            <a:ext cx="551376" cy="673762"/>
            <a:chOff x="3722193" y="1435284"/>
            <a:chExt cx="721213" cy="881296"/>
          </a:xfrm>
        </p:grpSpPr>
        <p:pic>
          <p:nvPicPr>
            <p:cNvPr id="44" name="그림 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7D72A2-55C4-6725-F870-0592FEC0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6D72AC5-D011-5131-E8CF-5783C10B4218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E8766CB-F1C0-B0CA-C33F-4CF06B35D010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9997B96D-D2D2-9D6D-39C6-621ED086581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607789-A502-2602-082C-2B31F8AF0101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F2BEB6-1078-5474-A6B0-09AC71DB60EF}"/>
              </a:ext>
            </a:extLst>
          </p:cNvPr>
          <p:cNvGrpSpPr/>
          <p:nvPr/>
        </p:nvGrpSpPr>
        <p:grpSpPr>
          <a:xfrm>
            <a:off x="4779584" y="5814789"/>
            <a:ext cx="551376" cy="673762"/>
            <a:chOff x="3722193" y="1435284"/>
            <a:chExt cx="721213" cy="881296"/>
          </a:xfrm>
        </p:grpSpPr>
        <p:pic>
          <p:nvPicPr>
            <p:cNvPr id="39" name="그림 3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3639351-5A08-4CFA-93C3-3A3960D19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9C05E01-964D-11AD-B35B-7DB0E4CA8C2E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95F7217-3457-23CD-F5CA-A0260A10D801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C17DA32-7B32-A1E1-8BDA-319CB0344B3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B092BE-58EA-A757-3938-85D7C29931C2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BD36B2D2-BE31-1152-17B9-1B84A3869B97}"/>
              </a:ext>
            </a:extLst>
          </p:cNvPr>
          <p:cNvSpPr txBox="1"/>
          <p:nvPr/>
        </p:nvSpPr>
        <p:spPr>
          <a:xfrm>
            <a:off x="4511854" y="2091043"/>
            <a:ext cx="108683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2CF424-8CA2-4B5E-179C-57B268D51872}"/>
              </a:ext>
            </a:extLst>
          </p:cNvPr>
          <p:cNvSpPr txBox="1"/>
          <p:nvPr/>
        </p:nvSpPr>
        <p:spPr>
          <a:xfrm>
            <a:off x="4454146" y="3356196"/>
            <a:ext cx="12022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49D48A-D711-1C2B-A134-84428C53CA93}"/>
              </a:ext>
            </a:extLst>
          </p:cNvPr>
          <p:cNvSpPr txBox="1"/>
          <p:nvPr/>
        </p:nvSpPr>
        <p:spPr>
          <a:xfrm>
            <a:off x="4456550" y="4638652"/>
            <a:ext cx="11974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기록의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7C5E5-E839-4EF9-DD1D-60ED56883C54}"/>
              </a:ext>
            </a:extLst>
          </p:cNvPr>
          <p:cNvSpPr txBox="1"/>
          <p:nvPr/>
        </p:nvSpPr>
        <p:spPr>
          <a:xfrm>
            <a:off x="4456550" y="5799028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6AECC0-3389-27C7-EE67-4784B0C8AEB0}"/>
              </a:ext>
            </a:extLst>
          </p:cNvPr>
          <p:cNvSpPr txBox="1"/>
          <p:nvPr/>
        </p:nvSpPr>
        <p:spPr>
          <a:xfrm>
            <a:off x="1163639" y="1034283"/>
            <a:ext cx="31338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인도와 관련된 효과들은 다음과 같은 목적으로 구성합니다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ACBA9-B62D-9DAE-F897-1AADD88F28A0}"/>
              </a:ext>
            </a:extLst>
          </p:cNvPr>
          <p:cNvSpPr txBox="1"/>
          <p:nvPr/>
        </p:nvSpPr>
        <p:spPr>
          <a:xfrm>
            <a:off x="2730519" y="4638652"/>
            <a:ext cx="58349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피해량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81926E-20B2-82CD-C5BC-E7F65DAB5C54}"/>
              </a:ext>
            </a:extLst>
          </p:cNvPr>
          <p:cNvSpPr txBox="1"/>
          <p:nvPr/>
        </p:nvSpPr>
        <p:spPr>
          <a:xfrm>
            <a:off x="2730519" y="5799028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99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188E-1E6B-A722-606C-5ACA5120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10056A-D694-D1FD-2528-7B535AAA2924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C09E-C94E-732E-DCDA-AC644CDCEF8C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64974-7A53-ED47-8313-A1EB760E565C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B72F32-0154-7CC8-20ED-CC13FE00C7E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911A3FB-FB7D-ED3C-DDA8-0A6CCB6A251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848E2D35-4551-95A5-4392-861D4D759E26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8D7702-8B05-D1E6-C353-1373F04854DA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47BC07-4BBB-DA88-FF16-2575FFB0B35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8CED4A-7D8E-1D21-BDFE-F732DB706B85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88661" cy="161583"/>
                <a:chOff x="1700548" y="661219"/>
                <a:chExt cx="528866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AC6E1B-45B9-E63D-7BB4-1BCD2EE7897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8866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59EB1-C15B-CF2B-1E2F-923264D8D1E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ACF37-B565-4B69-18E6-A7E629869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33EF8-1FD1-9C8D-5CF7-5FBCD28AE6A7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15B8C-C553-BDA4-4F4B-2462A8A59853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71C2C-80CF-57A2-DB52-14475C1B6E8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9F73D78-F460-38C2-4121-19E67BB0AFA3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36ACED-64AD-B2A2-ED15-D817792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66249F-4EF1-F25C-0A62-E7062912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60B803-9F4F-2EF1-62C3-0ADAB9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7D880-D706-52E9-87B2-6D351EDB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53360864-5EF3-71F2-EE82-149FB301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476" y="249465"/>
            <a:ext cx="3381923" cy="565790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8FC3BD-F11C-9AD3-8238-F461552E6B67}"/>
              </a:ext>
            </a:extLst>
          </p:cNvPr>
          <p:cNvGrpSpPr/>
          <p:nvPr/>
        </p:nvGrpSpPr>
        <p:grpSpPr>
          <a:xfrm>
            <a:off x="3027487" y="1268985"/>
            <a:ext cx="2466465" cy="2740742"/>
            <a:chOff x="2798955" y="1168918"/>
            <a:chExt cx="2466465" cy="274074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905C279-38EC-C2DC-BB79-19D4A17C46A0}"/>
                </a:ext>
              </a:extLst>
            </p:cNvPr>
            <p:cNvSpPr/>
            <p:nvPr/>
          </p:nvSpPr>
          <p:spPr>
            <a:xfrm>
              <a:off x="2798955" y="1496042"/>
              <a:ext cx="2466465" cy="2413618"/>
            </a:xfrm>
            <a:prstGeom prst="rect">
              <a:avLst/>
            </a:prstGeom>
            <a:solidFill>
              <a:srgbClr val="0F1314"/>
            </a:solidFill>
            <a:ln w="6350">
              <a:solidFill>
                <a:srgbClr val="191C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6DD09F87-D946-B5DD-91C9-AFDDA62537E6}"/>
                </a:ext>
              </a:extLst>
            </p:cNvPr>
            <p:cNvGrpSpPr/>
            <p:nvPr/>
          </p:nvGrpSpPr>
          <p:grpSpPr>
            <a:xfrm>
              <a:off x="2798956" y="1168918"/>
              <a:ext cx="2466464" cy="327124"/>
              <a:chOff x="6306082" y="1411900"/>
              <a:chExt cx="3633678" cy="309867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10486B5D-C9BA-70D4-4877-C2C7AB70B926}"/>
                  </a:ext>
                </a:extLst>
              </p:cNvPr>
              <p:cNvSpPr/>
              <p:nvPr/>
            </p:nvSpPr>
            <p:spPr>
              <a:xfrm>
                <a:off x="6306082" y="1411900"/>
                <a:ext cx="3633678" cy="309867"/>
              </a:xfrm>
              <a:prstGeom prst="rect">
                <a:avLst/>
              </a:prstGeom>
              <a:solidFill>
                <a:srgbClr val="191C2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0B21A7C-9972-8DA1-E482-213012795C37}"/>
                  </a:ext>
                </a:extLst>
              </p:cNvPr>
              <p:cNvSpPr txBox="1"/>
              <p:nvPr/>
            </p:nvSpPr>
            <p:spPr>
              <a:xfrm>
                <a:off x="7774585" y="1493949"/>
                <a:ext cx="696672" cy="1457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E5BB889-D057-D2F0-52C9-0840270F436D}"/>
                </a:ext>
              </a:extLst>
            </p:cNvPr>
            <p:cNvSpPr txBox="1"/>
            <p:nvPr/>
          </p:nvSpPr>
          <p:spPr>
            <a:xfrm>
              <a:off x="2922711" y="2275413"/>
              <a:ext cx="2240577" cy="1061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스킬이 ‘클러스터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적응’ 세 가지 스킬로 분리 되며 기록한 양상에 따라 활성화 되는 클러스터 스킬이 달라진다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종료 시 발생하는 양상 별 ‘유실’ 효과가 변경된다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latinLnBrk="0">
                <a:spcAft>
                  <a:spcPts val="200"/>
                </a:spcAft>
              </a:pP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해당 양상의 클러스터 스킬 피해량이 </a:t>
              </a:r>
              <a:r>
                <a:rPr lang="en-US" altLang="ko-KR" sz="800" dirty="0">
                  <a:solidFill>
                    <a:srgbClr val="E07A7C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50.0%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감소한다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7FE34C8-4D12-0F2D-BDE3-EC91A8DC261C}"/>
                </a:ext>
              </a:extLst>
            </p:cNvPr>
            <p:cNvGrpSpPr/>
            <p:nvPr/>
          </p:nvGrpSpPr>
          <p:grpSpPr>
            <a:xfrm>
              <a:off x="2922711" y="1601100"/>
              <a:ext cx="1293082" cy="471600"/>
              <a:chOff x="2025095" y="1578240"/>
              <a:chExt cx="1293082" cy="471600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A80A8E2A-113B-85B9-16FE-583DED2379ED}"/>
                  </a:ext>
                </a:extLst>
              </p:cNvPr>
              <p:cNvGrpSpPr/>
              <p:nvPr/>
            </p:nvGrpSpPr>
            <p:grpSpPr>
              <a:xfrm>
                <a:off x="2577590" y="1603628"/>
                <a:ext cx="740587" cy="420824"/>
                <a:chOff x="2577590" y="1627111"/>
                <a:chExt cx="740587" cy="420824"/>
              </a:xfrm>
            </p:grpSpPr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55210BE-F4FD-0566-E676-F45137D22CF9}"/>
                    </a:ext>
                  </a:extLst>
                </p:cNvPr>
                <p:cNvSpPr txBox="1"/>
                <p:nvPr/>
              </p:nvSpPr>
              <p:spPr>
                <a:xfrm>
                  <a:off x="2577590" y="1924824"/>
                  <a:ext cx="740587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아크 패시브 레벨 </a:t>
                  </a:r>
                  <a:r>
                    <a:rPr lang="en-US" altLang="ko-KR" sz="800" dirty="0">
                      <a:solidFill>
                        <a:srgbClr val="FFC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2533110-0995-8BFC-9F7F-9E86EAB3177A}"/>
                    </a:ext>
                  </a:extLst>
                </p:cNvPr>
                <p:cNvSpPr txBox="1"/>
                <p:nvPr/>
              </p:nvSpPr>
              <p:spPr>
                <a:xfrm>
                  <a:off x="2577590" y="1627111"/>
                  <a:ext cx="29815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</a:t>
                  </a:r>
                  <a:endParaRPr lang="en-US" altLang="ko-KR" sz="9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D86EE47-FF3F-8995-F04E-08E824C70D00}"/>
                  </a:ext>
                </a:extLst>
              </p:cNvPr>
              <p:cNvSpPr/>
              <p:nvPr/>
            </p:nvSpPr>
            <p:spPr>
              <a:xfrm>
                <a:off x="2025095" y="1578240"/>
                <a:ext cx="471600" cy="4716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7ADDA85-F919-656D-87C0-CCA3FC8745B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E7F01B-EB79-9A42-AE9C-6A6EA263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24525816-CE21-8DF0-104D-D5940067DF24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2D6DC9F-D975-30AC-A1C1-E6C76F7EBE75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2DD012C0-DE65-0818-F4AA-D1FA01A6E38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2DCB39-67D9-14A8-A572-E995B61229B1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A0C93C3-FFD3-FBE5-CCD1-50D1F8458D7C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423B0B-CAFE-B3E2-B0AA-6E653E1F0ED7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78D295-4D90-D7F8-849F-60D12AB82BE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FE5BC27-2F1F-999D-AD6E-FFE0066A91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57C79E4-1AFF-C882-C46C-824A8DC3FBE8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7001772-78A1-55C0-B7ED-0FBC548CC87B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3C0969-33AA-B77C-32AF-E0EAACB33AB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B82E503-5DC3-1A51-B82C-2B5762B4BCB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6A7145-5044-6306-BABD-D9FFB9401E0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A95BA2-A36E-2C33-0309-CDF72DFCE40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969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그림 107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828CA3B-011D-723A-0DA9-4420CB1C1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70538" y="4657810"/>
            <a:ext cx="551376" cy="5128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5" name="그림 9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677E0C6C-FC97-5065-C537-9ABCF0271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70538" y="5707435"/>
            <a:ext cx="551376" cy="51284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0E500FE5-C433-0188-8981-E57FA49D1B44}"/>
              </a:ext>
            </a:extLst>
          </p:cNvPr>
          <p:cNvGrpSpPr/>
          <p:nvPr/>
        </p:nvGrpSpPr>
        <p:grpSpPr>
          <a:xfrm>
            <a:off x="3063936" y="2558562"/>
            <a:ext cx="1202252" cy="3661719"/>
            <a:chOff x="5473440" y="1930999"/>
            <a:chExt cx="1202252" cy="3661719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F24338D7-E8AE-6A53-143D-80924D5E25B8}"/>
                </a:ext>
              </a:extLst>
            </p:cNvPr>
            <p:cNvGrpSpPr/>
            <p:nvPr/>
          </p:nvGrpSpPr>
          <p:grpSpPr>
            <a:xfrm>
              <a:off x="5798878" y="1930999"/>
              <a:ext cx="551376" cy="3661719"/>
              <a:chOff x="4340784" y="1930999"/>
              <a:chExt cx="551376" cy="366171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FB8F406-1CB0-7967-72F0-89E82A2267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2443845"/>
                <a:ext cx="0" cy="536778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475B9F5-6EE0-A955-5D6A-DB66ABC76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3347385"/>
                <a:ext cx="0" cy="682862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64D0028-A252-A980-3550-43E905898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4543093"/>
                <a:ext cx="0" cy="536779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" name="그림 5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78CF720-98D8-6D9E-8205-2A90E1CC5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1930999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9" name="그림 4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1E4E23E-460D-606D-2F86-1B346DF93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2980623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4" name="그림 4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FAEA213-77C1-77D7-BBFF-1CA350BC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4030247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3F44354-22AD-AF77-711C-E11EF6F96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5079872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7A37D9F-83A7-CEAC-8808-6427DE56F1F3}"/>
                </a:ext>
              </a:extLst>
            </p:cNvPr>
            <p:cNvSpPr txBox="1"/>
            <p:nvPr/>
          </p:nvSpPr>
          <p:spPr>
            <a:xfrm>
              <a:off x="5531148" y="2091043"/>
              <a:ext cx="108683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 컨셉 강화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B58E3F3-DFB3-38D2-0F3C-A87A7E573705}"/>
                </a:ext>
              </a:extLst>
            </p:cNvPr>
            <p:cNvSpPr txBox="1"/>
            <p:nvPr/>
          </p:nvSpPr>
          <p:spPr>
            <a:xfrm>
              <a:off x="5473440" y="3101164"/>
              <a:ext cx="120225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 스킬의 사용 유도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4E5DD83-D3F5-259A-8DB8-79A76F9B1243}"/>
                </a:ext>
              </a:extLst>
            </p:cNvPr>
            <p:cNvSpPr txBox="1"/>
            <p:nvPr/>
          </p:nvSpPr>
          <p:spPr>
            <a:xfrm>
              <a:off x="5601679" y="4160831"/>
              <a:ext cx="94577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전투의 불편함 해소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8BF56F3-2EE5-0888-03F8-72F9F2046004}"/>
                </a:ext>
              </a:extLst>
            </p:cNvPr>
            <p:cNvSpPr txBox="1"/>
            <p:nvPr/>
          </p:nvSpPr>
          <p:spPr>
            <a:xfrm>
              <a:off x="5531149" y="5077688"/>
              <a:ext cx="1086836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전략적 활용의 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 컨셉 강화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96" name="그림 195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10D4A097-6233-AD91-42E5-7DB055AD6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 flipH="1">
            <a:off x="9515798" y="4778192"/>
            <a:ext cx="551376" cy="5128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7" name="그림 19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A8CABA91-2477-4443-81C9-A9346548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 flipH="1">
            <a:off x="9515798" y="5827817"/>
            <a:ext cx="551376" cy="51284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2C5AB53F-3AEE-B2B8-3FF2-D73BA4F65281}"/>
              </a:ext>
            </a:extLst>
          </p:cNvPr>
          <p:cNvGrpSpPr/>
          <p:nvPr/>
        </p:nvGrpSpPr>
        <p:grpSpPr>
          <a:xfrm flipH="1">
            <a:off x="8195273" y="2678944"/>
            <a:ext cx="551376" cy="3661719"/>
            <a:chOff x="4340784" y="1930999"/>
            <a:chExt cx="551376" cy="3661719"/>
          </a:xfrm>
        </p:grpSpPr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63C314C5-5252-1A79-432A-FF706B8C1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2443845"/>
              <a:ext cx="0" cy="536778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DE49CA39-3AE3-A0F4-1D7E-D2CD901E5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3347385"/>
              <a:ext cx="0" cy="68286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78633C91-72E6-234A-CC8F-E0844F513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4543093"/>
              <a:ext cx="0" cy="53677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7" name="그림 20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4E95F99-9D0A-D6BA-3E7A-DF9AE85D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1930999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그림 2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47FEA54-A97A-F217-58DF-A81BCFA2B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2980623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9" name="그림 20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14E4A0D-96F2-8D27-54CC-B43576C5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403024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그림 20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8692824-5130-55BC-F6A6-492C7ECA1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5079872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D788B1F-E2EA-49BA-43F0-C9607604C408}"/>
              </a:ext>
            </a:extLst>
          </p:cNvPr>
          <p:cNvSpPr txBox="1"/>
          <p:nvPr/>
        </p:nvSpPr>
        <p:spPr>
          <a:xfrm>
            <a:off x="8053379" y="2838988"/>
            <a:ext cx="8351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3A306EC-B7D5-F647-63A1-9E5EA5EED929}"/>
              </a:ext>
            </a:extLst>
          </p:cNvPr>
          <p:cNvSpPr txBox="1"/>
          <p:nvPr/>
        </p:nvSpPr>
        <p:spPr>
          <a:xfrm>
            <a:off x="7927546" y="3849109"/>
            <a:ext cx="108683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현상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F9CEF2C-A736-0DAC-421F-314AEB646018}"/>
              </a:ext>
            </a:extLst>
          </p:cNvPr>
          <p:cNvSpPr txBox="1"/>
          <p:nvPr/>
        </p:nvSpPr>
        <p:spPr>
          <a:xfrm>
            <a:off x="8234521" y="4908776"/>
            <a:ext cx="47288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연계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2FA457C-BB02-CA4E-47CE-54F8FFA4C650}"/>
              </a:ext>
            </a:extLst>
          </p:cNvPr>
          <p:cNvSpPr txBox="1"/>
          <p:nvPr/>
        </p:nvSpPr>
        <p:spPr>
          <a:xfrm>
            <a:off x="7872239" y="5825633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48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CDA1E-2779-C4DB-D4DF-EFBC914F5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0C7835-2761-A79D-D294-ECC6F4DFB710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A1756-3B13-C45E-F769-290CF358D75A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9A0C61-2BBD-092D-5834-E07DBF4F1E42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07420C0-2163-6206-E56D-854029861E3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BF50757-363D-C789-BE21-C28919305357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E510EE95-AF8A-D9C2-3A3D-CAACD64DA7D9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2F8749-5D2D-423C-658B-083338A4FDEF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E549FF-9551-F8E5-6663-24A2F56B92F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57A4B61-8FC1-A586-BA73-D204130B182F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88661" cy="161583"/>
                <a:chOff x="1700548" y="661219"/>
                <a:chExt cx="528866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1D551AF-5D31-89EC-DF91-CAE6FB9BE24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8866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2C8756-D430-6155-EF12-A694E39A34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0729D0-165F-E908-0B0F-F51100509F0E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530499-1F47-7FDC-59CF-236795EF55FB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4B4F31-80D1-9BEF-3075-C8A5F1B33654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08DEF-3BEA-F69D-18D4-D319D088E907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1131B3A-9928-EC24-84FF-DC93E5B8CFF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70C12-BA27-D72C-2E56-59B235E3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83F0CDB-CD87-CBFD-6067-5C31ABA0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414858-39C6-03EF-0F89-E02180C1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59BB9C-315C-1668-26B6-ED35F2ED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EFB5E8-D950-C7FF-472E-DBA87C638185}"/>
              </a:ext>
            </a:extLst>
          </p:cNvPr>
          <p:cNvGrpSpPr/>
          <p:nvPr/>
        </p:nvGrpSpPr>
        <p:grpSpPr>
          <a:xfrm>
            <a:off x="1870538" y="1246040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DD99FC8-48E2-7CD0-5B60-02285DE7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FEDDB449-952A-5427-A809-15A13669AFF1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ECF40482-F8EA-7AE0-E9DC-728E3D00771D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F0470028-DB25-6F75-1D81-462F8CCD6E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E72F77-320D-E8AF-66C2-AFF9913425FE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AB6362B-7243-DC46-4A0F-81DF83B23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4523"/>
              </p:ext>
            </p:extLst>
          </p:nvPr>
        </p:nvGraphicFramePr>
        <p:xfrm>
          <a:off x="3358151" y="1310366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양상의 컨셉에 맞게 클러스터 스킬 다양화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(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01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3D20-1C12-F27E-B622-95C1D3DCB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D0D4B4-0B34-A6FC-0F15-B28955C5F81D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A3E96-06AB-20BB-5A89-8C77B409009B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A9BD99-EC4C-3762-E3DD-6A42C9C9CE8B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283E477-EE1E-7732-BB23-4AECBA39C65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63615AB-0A43-2FE9-88BD-45708D08A7D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B6B99E33-9927-D9A3-3DED-99CC70D337A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E27DAC0-6645-4E12-E5EA-8BCEAEA56C35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AF8DBBA-F18F-9D6F-8D8F-FC99DD4208E6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211A686-90E0-D64C-5CC9-9A6C415E640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90F712-AF99-32FF-0887-23154AEE13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B7C439-A15E-7AC2-4113-6156B9AB8A1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7F002C-7B91-D22C-6C99-7B049CA87BAF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08AAF-28AB-3720-1F22-A23A882EA512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B2FF1D-158E-D487-A91C-AEDDDA0BD14F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07BB7F-EB0D-7B72-7A9D-2D3A30258DAF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DA54970-8B76-015B-32AE-2A151E34F85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1578E6-52A3-DA27-2332-9F4B92C1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354308-628B-0B7E-D5CA-229EBDDD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8BA2225-04DB-A010-5249-7FD578AA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F3F23-13B8-7331-65D8-DE0F896D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468D80B-0BD8-1F16-D604-5EA83B8FD13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D8FB466-FA5F-5D3B-BC1F-70E2774F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B5C28684-5900-902E-BD0C-A0E86ABDCE22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C7742CD-1E47-A9E0-0F3F-9BFA60F6F4D3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6125A266-BDA8-F8E4-DAAF-D0C5C2A9A06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023CD0C-8D49-C160-30C9-E0BEC6C94294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C74D2746-2710-426B-036F-66A8F18D1B8D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1FAE42-1383-293A-79CA-45D43E0E9BC5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288EB7-9E56-DCFC-E80C-9EA90B0B3FCA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84427D9-4125-4802-0F9C-332EEEC54F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1AF1232F-AC29-04F7-22EC-59AFA3F79267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34923EC-0BD2-66F6-94FE-E30E3C08201A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FA9CF76-B5A7-F7AF-C76D-80A65D649D9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63D0529-88CD-DD38-4F92-9C648442788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103089-0191-581E-C357-955B75CC9A6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4231CF-0F53-9EF0-86A9-0061A25EF76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3876A12-3AB7-A578-D0ED-A049B5065AC5}"/>
              </a:ext>
            </a:extLst>
          </p:cNvPr>
          <p:cNvGraphicFramePr>
            <a:graphicFrameLocks noGrp="1"/>
          </p:cNvGraphicFramePr>
          <p:nvPr/>
        </p:nvGraphicFramePr>
        <p:xfrm>
          <a:off x="2771773" y="1529263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활용도 증가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‘클러스터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적응’ 세 가지 스킬로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78CF3BE-1D75-54E5-C0D9-26FC03FE6916}"/>
              </a:ext>
            </a:extLst>
          </p:cNvPr>
          <p:cNvSpPr txBox="1"/>
          <p:nvPr/>
        </p:nvSpPr>
        <p:spPr>
          <a:xfrm>
            <a:off x="2771773" y="1235619"/>
            <a:ext cx="1191032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티어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효과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</a:p>
        </p:txBody>
      </p:sp>
    </p:spTree>
    <p:extLst>
      <p:ext uri="{BB962C8B-B14F-4D97-AF65-F5344CB8AC3E}">
        <p14:creationId xmlns:p14="http://schemas.microsoft.com/office/powerpoint/2010/main" val="2886571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A62953-9263-BD37-74F3-62E8360A6FC5}"/>
              </a:ext>
            </a:extLst>
          </p:cNvPr>
          <p:cNvGrpSpPr/>
          <p:nvPr/>
        </p:nvGrpSpPr>
        <p:grpSpPr>
          <a:xfrm>
            <a:off x="109957" y="3510507"/>
            <a:ext cx="751810" cy="1241443"/>
            <a:chOff x="109957" y="3510507"/>
            <a:chExt cx="751810" cy="1241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CA6111-559B-6784-DF17-5408964D1C08}"/>
                </a:ext>
              </a:extLst>
            </p:cNvPr>
            <p:cNvSpPr txBox="1"/>
            <p:nvPr userDrawn="1"/>
          </p:nvSpPr>
          <p:spPr>
            <a:xfrm>
              <a:off x="109957" y="3510507"/>
              <a:ext cx="713337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71D224-8011-7381-BCE3-056C20B6B023}"/>
                </a:ext>
              </a:extLst>
            </p:cNvPr>
            <p:cNvSpPr txBox="1"/>
            <p:nvPr userDrawn="1"/>
          </p:nvSpPr>
          <p:spPr>
            <a:xfrm>
              <a:off x="109958" y="3852507"/>
              <a:ext cx="751809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0BEDAF-4CEE-3BA7-780E-DF0442297F33}"/>
                </a:ext>
              </a:extLst>
            </p:cNvPr>
            <p:cNvSpPr txBox="1"/>
            <p:nvPr userDrawn="1"/>
          </p:nvSpPr>
          <p:spPr>
            <a:xfrm>
              <a:off x="109958" y="419450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D4D3CA-0F98-CA35-809A-1FFBFA36C83E}"/>
                </a:ext>
              </a:extLst>
            </p:cNvPr>
            <p:cNvSpPr txBox="1"/>
            <p:nvPr/>
          </p:nvSpPr>
          <p:spPr>
            <a:xfrm>
              <a:off x="109958" y="4536506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40929-3732-C26F-25ED-D676E684BB8A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911697-6A70-27D1-FBD6-46E966DEFC1D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474B657-ACF1-5806-F72E-4788CBEB2215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EF7111C-33A2-DC12-4636-7FDFBC4ED74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AC91F90E-DA1B-5DEC-0A99-A5A31D3B039F}"/>
                  </a:ext>
                </a:extLst>
              </p:cNvPr>
              <p:cNvCxnSpPr>
                <a:cxnSpLocks/>
                <a:stCxn id="33" idx="4"/>
                <a:endCxn id="32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992492D-A20D-C7C9-07FC-304716AD6F7E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A2779F3-4B28-B67F-7E0C-D220E80E1C2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43F31681-BE66-C8F5-2ADD-16D1634800C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814FB86-8E44-0F20-4545-02A7A9E0FAA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EB7B09-6A47-E872-04E2-2B0A4A294A3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8FB1028-303A-232C-3C06-8CF3E9A6B88D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61B18D2-B348-0505-216E-B89F0EB01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37183"/>
              </p:ext>
            </p:extLst>
          </p:nvPr>
        </p:nvGraphicFramePr>
        <p:xfrm>
          <a:off x="1163639" y="1809251"/>
          <a:ext cx="6673450" cy="218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 컨셉을 동시에 나타내는 스킬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무기를 들고 있는 왼손을 위로 들었다가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BFDC2684-AC18-C3CB-1008-C4B082F8BA33}"/>
              </a:ext>
            </a:extLst>
          </p:cNvPr>
          <p:cNvGrpSpPr/>
          <p:nvPr/>
        </p:nvGrpSpPr>
        <p:grpSpPr>
          <a:xfrm>
            <a:off x="8641510" y="2286193"/>
            <a:ext cx="3142719" cy="1908314"/>
            <a:chOff x="7224917" y="4032865"/>
            <a:chExt cx="3142719" cy="190831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2AFD359-A62B-BB7A-C064-2895B467334D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98BC723-F29C-A9BF-D63C-D5135EBBE832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1FD5CE-809B-53F2-3716-E83D5BF5541D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D5C3124B-0D30-2A93-7C31-DCD52347CE48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E4BE8D0-0301-ECCE-DD7F-B9BD1FB13AAC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FFC4B5C-8A8A-7A1A-8053-E4B5F010E796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FAB87499-1A29-4051-31AF-E42CCD6D15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BF2207D-757C-E1F8-886B-C64A506CF3A1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BB16200-EE93-448C-0161-80A55C60AB51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F7A44CB3-7B98-1A7E-47C4-368934814482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F59B512-03FE-278A-FEFD-F4E134EF2B86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A7A0430-18E5-8BF4-CB9D-0803781C072B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F8F660A9-4BA9-B612-D43C-ACFB86E03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87E9D84-CF64-D895-F448-DD158D96A441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E5B41E29-7967-BDFA-85CB-FFAAB9D2D8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2999A1B-5B30-938E-F281-CF3D82B1C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774391"/>
              </p:ext>
            </p:extLst>
          </p:nvPr>
        </p:nvGraphicFramePr>
        <p:xfrm>
          <a:off x="1163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모드에 진입한다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2FE99B51-18D6-32C2-076F-51F6F0C3B80F}"/>
              </a:ext>
            </a:extLst>
          </p:cNvPr>
          <p:cNvSpPr txBox="1"/>
          <p:nvPr/>
        </p:nvSpPr>
        <p:spPr>
          <a:xfrm>
            <a:off x="1163639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E01CDB-B6BB-6B43-15FA-2D789CAEDCDF}"/>
              </a:ext>
            </a:extLst>
          </p:cNvPr>
          <p:cNvSpPr txBox="1"/>
          <p:nvPr/>
        </p:nvSpPr>
        <p:spPr>
          <a:xfrm>
            <a:off x="1163639" y="1502620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911A75-36F1-D94C-4185-A596AD3B59EF}"/>
              </a:ext>
            </a:extLst>
          </p:cNvPr>
          <p:cNvSpPr txBox="1"/>
          <p:nvPr/>
        </p:nvSpPr>
        <p:spPr>
          <a:xfrm>
            <a:off x="6228929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54AB2C-5ACC-608A-10B3-04625E05D8F3}"/>
              </a:ext>
            </a:extLst>
          </p:cNvPr>
          <p:cNvSpPr txBox="1"/>
          <p:nvPr/>
        </p:nvSpPr>
        <p:spPr>
          <a:xfrm>
            <a:off x="6638043" y="1566877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</p:spTree>
    <p:extLst>
      <p:ext uri="{BB962C8B-B14F-4D97-AF65-F5344CB8AC3E}">
        <p14:creationId xmlns:p14="http://schemas.microsoft.com/office/powerpoint/2010/main" val="187882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91B7B-593A-0229-2167-8487CF0C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586D9E-C191-60D6-2B9E-F341C3CA07B7}"/>
              </a:ext>
            </a:extLst>
          </p:cNvPr>
          <p:cNvGrpSpPr/>
          <p:nvPr/>
        </p:nvGrpSpPr>
        <p:grpSpPr>
          <a:xfrm>
            <a:off x="109957" y="3510507"/>
            <a:ext cx="751810" cy="1241443"/>
            <a:chOff x="109957" y="3510507"/>
            <a:chExt cx="751810" cy="1241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1E36EA-1F16-1A30-AC5C-016C629C4702}"/>
                </a:ext>
              </a:extLst>
            </p:cNvPr>
            <p:cNvSpPr txBox="1"/>
            <p:nvPr userDrawn="1"/>
          </p:nvSpPr>
          <p:spPr>
            <a:xfrm>
              <a:off x="109957" y="3510507"/>
              <a:ext cx="713337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54BA13-37D6-4B58-AE8F-AD3A65927AF6}"/>
                </a:ext>
              </a:extLst>
            </p:cNvPr>
            <p:cNvSpPr txBox="1"/>
            <p:nvPr userDrawn="1"/>
          </p:nvSpPr>
          <p:spPr>
            <a:xfrm>
              <a:off x="109958" y="3852507"/>
              <a:ext cx="751809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5B6F4B-9096-AE90-2DAF-DCE40B88BCA3}"/>
                </a:ext>
              </a:extLst>
            </p:cNvPr>
            <p:cNvSpPr txBox="1"/>
            <p:nvPr userDrawn="1"/>
          </p:nvSpPr>
          <p:spPr>
            <a:xfrm>
              <a:off x="109958" y="419450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E3B7C8-5815-A87C-2542-3E6FE9F10B2C}"/>
                </a:ext>
              </a:extLst>
            </p:cNvPr>
            <p:cNvSpPr txBox="1"/>
            <p:nvPr/>
          </p:nvSpPr>
          <p:spPr>
            <a:xfrm>
              <a:off x="109958" y="4536506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6158A8-5EA0-F5F0-8333-BB67FC88D47B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D1837-4CD5-9838-1688-7B92F4B36605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D74146-6F13-1058-255C-3A5015702331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EDD46314-D37D-227D-7175-61B681A8750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9A38C314-BB90-3FA6-C5FB-25C3B9D8C718}"/>
                  </a:ext>
                </a:extLst>
              </p:cNvPr>
              <p:cNvCxnSpPr>
                <a:cxnSpLocks/>
                <a:stCxn id="33" idx="4"/>
                <a:endCxn id="32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34B570-AB0D-B914-53CA-CA68D17C3F2B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8204771-769A-A5FF-FE6D-9FDD89A6425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7D7B4DB-16B6-26E9-7289-008D612B85FB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795A2A0-F3D2-03ED-5871-C1928E0F4F0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7D2E8A-82C3-356F-62FF-17A16F66BB6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30340A2-EFFF-5AEB-52C4-126A2D77D6A0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048C457-735B-2BBC-7BE7-C9F461C7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73389"/>
              </p:ext>
            </p:extLst>
          </p:nvPr>
        </p:nvGraphicFramePr>
        <p:xfrm>
          <a:off x="1163639" y="1374094"/>
          <a:ext cx="6673450" cy="1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왼손을 위로 들어올렸다가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CAF46A-E83C-0FB4-3E06-1DE80CADC2C0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19D7891-D032-9C96-F7DA-513A764A6C23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6EC0AB0-69DF-D801-1E65-489E08886AF0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A52165-7F27-0EAA-3DFB-1B8021290EFA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2509ACE-199A-3633-25B5-19415054C11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8EC1E07-33AF-1795-ACC2-7B7F28291689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571EB82-986C-4E8A-DB4D-A4F47100017E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BD0BACA6-CB80-B940-2B99-37B42AC2E504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CFD7788-328A-D4AE-F4A8-B27B3283106F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43C5FDE-43BA-862B-AFEB-F3643E1B978B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5935F94-D607-FA82-411B-00EA9F9B766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0269421E-E073-BB16-2F93-DA2A2E13EF02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32AD5DC-6FF4-90D5-5765-33A0F4B779E9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8EF3A4C-ABAA-6AC5-772D-EB07A341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0797468-8F5A-0F8B-0EBE-1D10AC0DA2A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5F398064-A348-7691-B62D-71858DE10D03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9290AA6-E96F-75B1-1A4E-8FCCA7E6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128533"/>
              </p:ext>
            </p:extLst>
          </p:nvPr>
        </p:nvGraphicFramePr>
        <p:xfrm>
          <a:off x="1163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모드에 진입한다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BB661E0-ABB0-0120-772C-5E76B396C1F7}"/>
              </a:ext>
            </a:extLst>
          </p:cNvPr>
          <p:cNvSpPr txBox="1"/>
          <p:nvPr/>
        </p:nvSpPr>
        <p:spPr>
          <a:xfrm>
            <a:off x="1163639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4E70B2-15D3-136F-10D6-0EC6CC06771E}"/>
              </a:ext>
            </a:extLst>
          </p:cNvPr>
          <p:cNvSpPr txBox="1"/>
          <p:nvPr/>
        </p:nvSpPr>
        <p:spPr>
          <a:xfrm>
            <a:off x="1163639" y="1067463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5A26C5-5858-BA3A-59F0-D05305E24E7E}"/>
              </a:ext>
            </a:extLst>
          </p:cNvPr>
          <p:cNvSpPr txBox="1"/>
          <p:nvPr/>
        </p:nvSpPr>
        <p:spPr>
          <a:xfrm>
            <a:off x="6228929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94D137-4252-5B39-54A9-C564389179A4}"/>
              </a:ext>
            </a:extLst>
          </p:cNvPr>
          <p:cNvSpPr txBox="1"/>
          <p:nvPr/>
        </p:nvSpPr>
        <p:spPr>
          <a:xfrm>
            <a:off x="6638043" y="1131720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FB0B5D82-6C1D-0A24-1683-798428AEA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3839"/>
              </p:ext>
            </p:extLst>
          </p:nvPr>
        </p:nvGraphicFramePr>
        <p:xfrm>
          <a:off x="1163639" y="3752174"/>
          <a:ext cx="6673450" cy="10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045FEC31-2989-0C90-1DA1-F82215A69FD6}"/>
              </a:ext>
            </a:extLst>
          </p:cNvPr>
          <p:cNvSpPr txBox="1"/>
          <p:nvPr/>
        </p:nvSpPr>
        <p:spPr>
          <a:xfrm>
            <a:off x="1163639" y="3498258"/>
            <a:ext cx="53219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전투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89820-42AB-4091-AB1E-25128C3DD90D}"/>
              </a:ext>
            </a:extLst>
          </p:cNvPr>
          <p:cNvSpPr txBox="1"/>
          <p:nvPr/>
        </p:nvSpPr>
        <p:spPr>
          <a:xfrm>
            <a:off x="6521023" y="3506703"/>
            <a:ext cx="13160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Battle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_Table.xlsx </a:t>
            </a:r>
          </a:p>
        </p:txBody>
      </p:sp>
    </p:spTree>
    <p:extLst>
      <p:ext uri="{BB962C8B-B14F-4D97-AF65-F5344CB8AC3E}">
        <p14:creationId xmlns:p14="http://schemas.microsoft.com/office/powerpoint/2010/main" val="259632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29835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혼돈의 상아탑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63FAA-D9A4-A3FB-7996-536F9896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4A14556-6944-334B-7353-4CDA15A9BCB6}"/>
              </a:ext>
            </a:extLst>
          </p:cNvPr>
          <p:cNvSpPr/>
          <p:nvPr/>
        </p:nvSpPr>
        <p:spPr>
          <a:xfrm>
            <a:off x="1163639" y="3528202"/>
            <a:ext cx="10764836" cy="2796170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0D2B0DDC-7013-4D69-E20C-F93D68A804DA}"/>
              </a:ext>
            </a:extLst>
          </p:cNvPr>
          <p:cNvGrpSpPr/>
          <p:nvPr/>
        </p:nvGrpSpPr>
        <p:grpSpPr>
          <a:xfrm>
            <a:off x="1163639" y="152400"/>
            <a:ext cx="10764836" cy="3028093"/>
            <a:chOff x="1163639" y="400907"/>
            <a:chExt cx="10764836" cy="30280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D3BEDC9-C9F2-B058-9209-96E8EABAE007}"/>
                </a:ext>
              </a:extLst>
            </p:cNvPr>
            <p:cNvSpPr/>
            <p:nvPr/>
          </p:nvSpPr>
          <p:spPr>
            <a:xfrm>
              <a:off x="1163639" y="632830"/>
              <a:ext cx="10764836" cy="2796170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E06DD2C-8668-054E-EE01-4ED639FD5693}"/>
                </a:ext>
              </a:extLst>
            </p:cNvPr>
            <p:cNvGrpSpPr/>
            <p:nvPr/>
          </p:nvGrpSpPr>
          <p:grpSpPr>
            <a:xfrm>
              <a:off x="1163639" y="400907"/>
              <a:ext cx="10406062" cy="231923"/>
              <a:chOff x="1450976" y="3782229"/>
              <a:chExt cx="10406062" cy="231923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9B58B1-DD0C-0DFF-6D86-48FFF2A397CF}"/>
                  </a:ext>
                </a:extLst>
              </p:cNvPr>
              <p:cNvSpPr txBox="1"/>
              <p:nvPr/>
            </p:nvSpPr>
            <p:spPr>
              <a:xfrm>
                <a:off x="2182147" y="3790468"/>
                <a:ext cx="234906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양상은 하늘에 떠있는 별 같은 느낌을 줍니다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FDB7F105-2A2D-1EA8-2FB3-3F2216326F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50976" y="3782229"/>
                <a:ext cx="68401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모션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이펙트</a:t>
                </a:r>
                <a:endParaRPr lang="ko-KR" altLang="en-US" sz="9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3C315484-5F46-69FB-2CE3-8D448B899499}"/>
                  </a:ext>
                </a:extLst>
              </p:cNvPr>
              <p:cNvCxnSpPr>
                <a:cxnSpLocks/>
                <a:stCxn id="155" idx="2"/>
              </p:cNvCxnSpPr>
              <p:nvPr/>
            </p:nvCxnSpPr>
            <p:spPr>
              <a:xfrm>
                <a:off x="1792984" y="4014152"/>
                <a:ext cx="1006405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074CF8-0E23-675C-DFB2-6E85402BE464}"/>
              </a:ext>
            </a:extLst>
          </p:cNvPr>
          <p:cNvGrpSpPr/>
          <p:nvPr/>
        </p:nvGrpSpPr>
        <p:grpSpPr>
          <a:xfrm>
            <a:off x="109957" y="3510507"/>
            <a:ext cx="751810" cy="1241443"/>
            <a:chOff x="109957" y="3510507"/>
            <a:chExt cx="751810" cy="1241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62A14A-189E-B04B-A21D-8599DD515BAD}"/>
                </a:ext>
              </a:extLst>
            </p:cNvPr>
            <p:cNvSpPr txBox="1"/>
            <p:nvPr userDrawn="1"/>
          </p:nvSpPr>
          <p:spPr>
            <a:xfrm>
              <a:off x="109957" y="3510507"/>
              <a:ext cx="713337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66483-18FE-3026-59F3-85D9289EA47B}"/>
                </a:ext>
              </a:extLst>
            </p:cNvPr>
            <p:cNvSpPr txBox="1"/>
            <p:nvPr userDrawn="1"/>
          </p:nvSpPr>
          <p:spPr>
            <a:xfrm>
              <a:off x="109958" y="3852507"/>
              <a:ext cx="751809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06A1C5-0201-3810-0E1F-F17939934283}"/>
                </a:ext>
              </a:extLst>
            </p:cNvPr>
            <p:cNvSpPr txBox="1"/>
            <p:nvPr userDrawn="1"/>
          </p:nvSpPr>
          <p:spPr>
            <a:xfrm>
              <a:off x="109958" y="419450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035947-E77D-0C23-4E7C-D29FFA3399EA}"/>
                </a:ext>
              </a:extLst>
            </p:cNvPr>
            <p:cNvSpPr txBox="1"/>
            <p:nvPr/>
          </p:nvSpPr>
          <p:spPr>
            <a:xfrm>
              <a:off x="109958" y="4536506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5EB02FB9-1B04-1BFF-AE38-39F35D78657F}"/>
              </a:ext>
            </a:extLst>
          </p:cNvPr>
          <p:cNvCxnSpPr>
            <a:cxnSpLocks/>
          </p:cNvCxnSpPr>
          <p:nvPr/>
        </p:nvCxnSpPr>
        <p:spPr>
          <a:xfrm>
            <a:off x="4569755" y="1093582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화살표: 오른쪽 164">
            <a:extLst>
              <a:ext uri="{FF2B5EF4-FFF2-40B4-BE49-F238E27FC236}">
                <a16:creationId xmlns:a16="http://schemas.microsoft.com/office/drawing/2014/main" id="{36E77C0B-E248-AB57-DB5F-8860C479956A}"/>
              </a:ext>
            </a:extLst>
          </p:cNvPr>
          <p:cNvSpPr/>
          <p:nvPr/>
        </p:nvSpPr>
        <p:spPr>
          <a:xfrm>
            <a:off x="4458374" y="518393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F557C9E9-8B93-F54C-8788-DB79F29326A6}"/>
              </a:ext>
            </a:extLst>
          </p:cNvPr>
          <p:cNvCxnSpPr>
            <a:cxnSpLocks/>
          </p:cNvCxnSpPr>
          <p:nvPr/>
        </p:nvCxnSpPr>
        <p:spPr>
          <a:xfrm>
            <a:off x="8163587" y="1093582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5DAB1AF9-8640-387B-5AE1-6DE9CBE89F8D}"/>
              </a:ext>
            </a:extLst>
          </p:cNvPr>
          <p:cNvGrpSpPr/>
          <p:nvPr/>
        </p:nvGrpSpPr>
        <p:grpSpPr>
          <a:xfrm>
            <a:off x="1163639" y="384322"/>
            <a:ext cx="3218400" cy="388800"/>
            <a:chOff x="1163639" y="384322"/>
            <a:chExt cx="3218400" cy="3888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DE9BEBFB-2622-D521-515D-3EF50D45B9BD}"/>
                </a:ext>
              </a:extLst>
            </p:cNvPr>
            <p:cNvGrpSpPr/>
            <p:nvPr/>
          </p:nvGrpSpPr>
          <p:grpSpPr>
            <a:xfrm>
              <a:off x="1163639" y="384322"/>
              <a:ext cx="3218400" cy="388800"/>
              <a:chOff x="1450975" y="4016492"/>
              <a:chExt cx="3217845" cy="3888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47C7D28-4924-0DED-4456-0DB4C1116670}"/>
                  </a:ext>
                </a:extLst>
              </p:cNvPr>
              <p:cNvSpPr/>
              <p:nvPr/>
            </p:nvSpPr>
            <p:spPr>
              <a:xfrm>
                <a:off x="1450975" y="4016492"/>
                <a:ext cx="3217845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A0892AC-F516-A176-0B22-7EB37B153C0D}"/>
                  </a:ext>
                </a:extLst>
              </p:cNvPr>
              <p:cNvSpPr txBox="1"/>
              <p:nvPr/>
            </p:nvSpPr>
            <p:spPr>
              <a:xfrm>
                <a:off x="2518989" y="4095476"/>
                <a:ext cx="1081839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왼손을 위로 들어올린다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B2F76D8B-40D2-2A6A-5C72-3B385585BCCC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2868805-A4AA-C1D7-E35F-90CE0B41BBF0}"/>
              </a:ext>
            </a:extLst>
          </p:cNvPr>
          <p:cNvGrpSpPr/>
          <p:nvPr/>
        </p:nvGrpSpPr>
        <p:grpSpPr>
          <a:xfrm>
            <a:off x="4757471" y="384322"/>
            <a:ext cx="3218400" cy="388800"/>
            <a:chOff x="4757471" y="384322"/>
            <a:chExt cx="3218400" cy="388800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B87429EC-7F93-C638-20C6-03A6C9B3A109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AD9548D8-88CB-537A-E672-EFB4CB40AE71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8818962-B714-DD53-BD7E-B897CD1CE3C5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36F950E-71D7-CDB0-295A-9879A8E39A8F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29E6FD19-0A34-BCD0-8F5B-BFCBB3448F9D}"/>
              </a:ext>
            </a:extLst>
          </p:cNvPr>
          <p:cNvGrpSpPr/>
          <p:nvPr/>
        </p:nvGrpSpPr>
        <p:grpSpPr>
          <a:xfrm>
            <a:off x="8350963" y="384322"/>
            <a:ext cx="3218400" cy="388800"/>
            <a:chOff x="4757471" y="384322"/>
            <a:chExt cx="3218400" cy="388800"/>
          </a:xfrm>
        </p:grpSpPr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A1667607-1AD2-D32D-7A88-2DC52B5001A0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109F004-BBA2-7F55-8179-C6D0AE773207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2D6E3E06-26FF-F9B7-EFF5-13905C850AB4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7918406-58E6-1F54-5E1A-61C4923A40EB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20A2A0FE-642B-615B-912E-0EEE79BEEEAE}"/>
              </a:ext>
            </a:extLst>
          </p:cNvPr>
          <p:cNvGrpSpPr/>
          <p:nvPr/>
        </p:nvGrpSpPr>
        <p:grpSpPr>
          <a:xfrm>
            <a:off x="1589870" y="3526305"/>
            <a:ext cx="3218400" cy="388800"/>
            <a:chOff x="4757471" y="384322"/>
            <a:chExt cx="3218400" cy="388800"/>
          </a:xfrm>
        </p:grpSpPr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920217AF-A00B-5776-0192-991CDB3FBB76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3A3CF8F-965A-1952-3DD7-59DB12B493BA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36DE280A-A130-CEB9-113C-CA50FE7A45C5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FA2969CF-7157-6056-7233-B2E92DC2D794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1C212B27-A714-E6C3-D0D2-71BEB3C37D82}"/>
              </a:ext>
            </a:extLst>
          </p:cNvPr>
          <p:cNvGrpSpPr/>
          <p:nvPr/>
        </p:nvGrpSpPr>
        <p:grpSpPr>
          <a:xfrm>
            <a:off x="5157755" y="3530203"/>
            <a:ext cx="3218400" cy="388800"/>
            <a:chOff x="4757471" y="384322"/>
            <a:chExt cx="3218400" cy="388800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66944442-EFD8-51CA-5E3A-373732F1C1ED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1C024403-73F6-09EF-F1B2-DF14F2D211ED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F4F06AE4-14E5-EDE7-7969-C7E09B9ADD79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25AED89-219D-C7B9-0D0A-72C1817D6276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A9069AC-3201-1B98-10F7-191FFD3DE844}"/>
              </a:ext>
            </a:extLst>
          </p:cNvPr>
          <p:cNvGrpSpPr/>
          <p:nvPr/>
        </p:nvGrpSpPr>
        <p:grpSpPr>
          <a:xfrm>
            <a:off x="8710075" y="3530203"/>
            <a:ext cx="3218400" cy="388800"/>
            <a:chOff x="4757471" y="384322"/>
            <a:chExt cx="3218400" cy="388800"/>
          </a:xfrm>
        </p:grpSpPr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4F62EE34-D8A9-67D7-179D-600FF46F8E80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7A29EC67-317B-1527-AD54-0E4302D2F29A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CCA8AFC3-2A47-B87A-F49C-39ADF6D5874C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743E9DE-FFAE-2ADB-438B-2B179BB666B1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91" name="화살표: 오른쪽 290">
            <a:extLst>
              <a:ext uri="{FF2B5EF4-FFF2-40B4-BE49-F238E27FC236}">
                <a16:creationId xmlns:a16="http://schemas.microsoft.com/office/drawing/2014/main" id="{A031C551-6D38-F322-84E8-D990BC88ACA9}"/>
              </a:ext>
            </a:extLst>
          </p:cNvPr>
          <p:cNvSpPr/>
          <p:nvPr/>
        </p:nvSpPr>
        <p:spPr>
          <a:xfrm>
            <a:off x="8049950" y="518393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화살표: 오른쪽 291">
            <a:extLst>
              <a:ext uri="{FF2B5EF4-FFF2-40B4-BE49-F238E27FC236}">
                <a16:creationId xmlns:a16="http://schemas.microsoft.com/office/drawing/2014/main" id="{ABFE0715-E6DF-C497-EBA8-C21A78E5329F}"/>
              </a:ext>
            </a:extLst>
          </p:cNvPr>
          <p:cNvSpPr/>
          <p:nvPr/>
        </p:nvSpPr>
        <p:spPr>
          <a:xfrm>
            <a:off x="1254797" y="3618229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화살표: 오른쪽 292">
            <a:extLst>
              <a:ext uri="{FF2B5EF4-FFF2-40B4-BE49-F238E27FC236}">
                <a16:creationId xmlns:a16="http://schemas.microsoft.com/office/drawing/2014/main" id="{B00A7007-595C-F6B5-6352-964DC8E0218C}"/>
              </a:ext>
            </a:extLst>
          </p:cNvPr>
          <p:cNvSpPr/>
          <p:nvPr/>
        </p:nvSpPr>
        <p:spPr>
          <a:xfrm>
            <a:off x="4885124" y="3618229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화살표: 오른쪽 293">
            <a:extLst>
              <a:ext uri="{FF2B5EF4-FFF2-40B4-BE49-F238E27FC236}">
                <a16:creationId xmlns:a16="http://schemas.microsoft.com/office/drawing/2014/main" id="{0DD7BE85-0308-A99E-B6B4-69D19BBFE3DA}"/>
              </a:ext>
            </a:extLst>
          </p:cNvPr>
          <p:cNvSpPr/>
          <p:nvPr/>
        </p:nvSpPr>
        <p:spPr>
          <a:xfrm>
            <a:off x="8439964" y="3618229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화살표: 오른쪽 294">
            <a:extLst>
              <a:ext uri="{FF2B5EF4-FFF2-40B4-BE49-F238E27FC236}">
                <a16:creationId xmlns:a16="http://schemas.microsoft.com/office/drawing/2014/main" id="{EE001DBE-1444-0014-1343-2705C919DCA8}"/>
              </a:ext>
            </a:extLst>
          </p:cNvPr>
          <p:cNvSpPr/>
          <p:nvPr/>
        </p:nvSpPr>
        <p:spPr>
          <a:xfrm>
            <a:off x="11699616" y="466503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072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F9E9D-9ED4-7B28-F4AC-31FEC653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454EF-4AA0-82E1-65C2-2D2A58B6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5CA9EB-AE96-9C15-B7F2-C883A2C83D60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6C3D05A-7E0D-692F-38E6-3150703E33D7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A4ECA3-09B2-E02D-B12D-FFEEEAE6C0B4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79B351-854F-D03B-5924-ED5B86E7E522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98F76F3-4FAF-ACF1-A658-A59EDEB5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FF6394-1320-A3C6-A10B-466DA72417BF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F0C1874-AC50-B505-5791-88C1CF87A288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D0AAE9-B0DF-FEA5-0993-A3C9220F3DD3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DC46AA3-9A73-41BE-3232-F2060CBE9E4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B6C5D51-BF83-6CED-9A4D-F27BA00C8EF3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451F9ED-8F12-5DD2-7BC9-EA287DBB6FCF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48A8C97-183D-EAE2-C57C-ECEC817E36C1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9CCB301-CA06-F5AF-7CC9-1BAF6BA540D5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EE750221-FCB0-1701-40E0-C7CA9ADA5535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9D52811-F718-CF4C-9B50-44B2AF8F37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DE6C1E9B-9AC9-A2CA-8C9B-C89AD58F3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F957AA34-343C-3F13-4AB0-FDDD6F45BA21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A6AC457-97F7-43DF-0EE3-2749213667B2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A4967B0-8BE7-DCA7-9CB1-F255F9F62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0D87F5-37F9-EB69-14FF-44B90BC013E3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E0AE90-05A8-CC9E-B563-FD4F7E2A74D9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29DDE6-6090-DA11-1114-D0328DCB54CC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5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A214-3916-6F53-E7EC-BDB36442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D6F80-CED4-60A3-B64E-54261515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C03CA7-16D5-E6C6-8580-321904016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886363"/>
              </p:ext>
            </p:extLst>
          </p:nvPr>
        </p:nvGraphicFramePr>
        <p:xfrm>
          <a:off x="1163639" y="2094487"/>
          <a:ext cx="9586680" cy="3687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88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전략적으로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89B4392-3B9E-64D7-4273-E77544CC9B68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EB56C7-1C8E-165C-C384-D6A644D2138A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4261B9-B5D4-8082-D035-63735499EAA4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5905731"/>
            <a:ext cx="9849469" cy="563896"/>
            <a:chOff x="1450973" y="6037230"/>
            <a:chExt cx="9849469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9849469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 가장 높은 비율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차지하면서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스킬과의 차이가 크지 않게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 계수를 조절합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(8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겁화의 보석 효율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&gt; 10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보석 효율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아스트로맨서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딜러와 비슷하게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A38D068-CB49-2435-673B-9B034D62BFF8}"/>
              </a:ext>
            </a:extLst>
          </p:cNvPr>
          <p:cNvGrpSpPr/>
          <p:nvPr/>
        </p:nvGrpSpPr>
        <p:grpSpPr>
          <a:xfrm>
            <a:off x="1163639" y="153915"/>
            <a:ext cx="9586680" cy="1676400"/>
            <a:chOff x="1163639" y="153915"/>
            <a:chExt cx="9586680" cy="16764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961C5860-DE94-5319-4C4D-6E61E67BF132}"/>
                </a:ext>
              </a:extLst>
            </p:cNvPr>
            <p:cNvGrpSpPr/>
            <p:nvPr/>
          </p:nvGrpSpPr>
          <p:grpSpPr>
            <a:xfrm>
              <a:off x="1163639" y="153915"/>
              <a:ext cx="9586680" cy="1676400"/>
              <a:chOff x="1163639" y="153915"/>
              <a:chExt cx="9586680" cy="167640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80E24D-2460-4DB0-44B7-67987DD30EBE}"/>
                  </a:ext>
                </a:extLst>
              </p:cNvPr>
              <p:cNvSpPr/>
              <p:nvPr/>
            </p:nvSpPr>
            <p:spPr>
              <a:xfrm>
                <a:off x="1163639" y="153915"/>
                <a:ext cx="9586680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DEE1A2C-1C3F-5723-8210-3EAAD76351B5}"/>
                  </a:ext>
                </a:extLst>
              </p:cNvPr>
              <p:cNvGrpSpPr/>
              <p:nvPr/>
            </p:nvGrpSpPr>
            <p:grpSpPr>
              <a:xfrm>
                <a:off x="1236308" y="257233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FA6E8910-78A8-BD21-65D2-AF6C92AE0DEA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30C6E30C-30C2-A3A6-CC5D-1873A1DFD210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265D7B8C-70A9-3134-7285-2AA62A25EB03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D2F97752-D6A1-D1C7-F3D3-AE9E7F5EA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D0FBA49B-60E2-B3DF-4B90-D45929013142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5274DDF0-0589-AFB7-3CD5-19719A8FEE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A67240CF-8840-AB9F-CC19-F48AA69D1D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68B7B282-A484-436F-BAC1-3D10DBCE561C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DCC57ABC-72C6-4943-E13E-E503507EFB1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D9E5C295-1CC6-F634-CBE1-584E0ADAEBD8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8B0188D-A8BE-0272-D56B-9032425879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FECAFF-A8F4-2486-B06D-77391540147A}"/>
                </a:ext>
              </a:extLst>
            </p:cNvPr>
            <p:cNvSpPr txBox="1"/>
            <p:nvPr/>
          </p:nvSpPr>
          <p:spPr>
            <a:xfrm>
              <a:off x="2700479" y="513779"/>
              <a:ext cx="6513001" cy="95667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3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8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8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71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421005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667226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163242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3001009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4140526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91297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364558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24139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63272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6335351" y="1591964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41A50-CFA7-E6F1-5854-9009357E7503}"/>
              </a:ext>
            </a:extLst>
          </p:cNvPr>
          <p:cNvGrpSpPr/>
          <p:nvPr/>
        </p:nvGrpSpPr>
        <p:grpSpPr>
          <a:xfrm>
            <a:off x="1163639" y="1591964"/>
            <a:ext cx="4693012" cy="5020604"/>
            <a:chOff x="1163639" y="1410439"/>
            <a:chExt cx="4693012" cy="50206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FF18AF-7077-768D-DC4E-7B6E25D39989}"/>
                </a:ext>
              </a:extLst>
            </p:cNvPr>
            <p:cNvGrpSpPr/>
            <p:nvPr/>
          </p:nvGrpSpPr>
          <p:grpSpPr>
            <a:xfrm>
              <a:off x="1163639" y="1410439"/>
              <a:ext cx="4693012" cy="5020604"/>
              <a:chOff x="1163639" y="1410439"/>
              <a:chExt cx="4693012" cy="50206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693012" cy="478868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693012" cy="231923"/>
                <a:chOff x="1456552" y="1795338"/>
                <a:chExt cx="4693012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693012" cy="231923"/>
                  <a:chOff x="1460890" y="1093655"/>
                  <a:chExt cx="4693012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4195513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3" name="그림 2" descr="텍스트, 도표, 라인, 평면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22C996-DDF3-57D1-60C2-05BD808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85" y="1801064"/>
              <a:ext cx="4370121" cy="442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17051</TotalTime>
  <Words>4580</Words>
  <Application>Microsoft Office PowerPoint</Application>
  <PresentationFormat>와이드스크린</PresentationFormat>
  <Paragraphs>871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1864</cp:revision>
  <cp:lastPrinted>2025-01-14T11:10:08Z</cp:lastPrinted>
  <dcterms:created xsi:type="dcterms:W3CDTF">2025-01-08T09:31:21Z</dcterms:created>
  <dcterms:modified xsi:type="dcterms:W3CDTF">2025-04-10T12:25:34Z</dcterms:modified>
</cp:coreProperties>
</file>